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12192000"/>
  <p:notesSz cx="6858000" cy="9144000"/>
  <p:embeddedFontLst>
    <p:embeddedFont>
      <p:font typeface="Play"/>
      <p:regular r:id="rId53"/>
      <p:bold r:id="rId54"/>
    </p:embeddedFont>
    <p:embeddedFont>
      <p:font typeface="Open Sans Light"/>
      <p:regular r:id="rId55"/>
      <p:bold r:id="rId56"/>
      <p:italic r:id="rId57"/>
      <p:boldItalic r:id="rId58"/>
    </p:embeddedFont>
    <p:embeddedFont>
      <p:font typeface="Century Gothic"/>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3" roundtripDataSignature="AMtx7mi84HqN8jaQqIjh5E6f9OHrhrMa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D0D0E6-73C1-47E5-BAFA-8BC9355A8504}">
  <a:tblStyle styleId="{88D0D0E6-73C1-47E5-BAFA-8BC9355A8504}" styleName="Table_0">
    <a:wholeTbl>
      <a:tcTxStyle b="off" i="off">
        <a:font>
          <a:latin typeface="Univers Condensed Light"/>
          <a:ea typeface="Univers Condensed Light"/>
          <a:cs typeface="Univers Condensed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A"/>
          </a:solidFill>
        </a:fill>
      </a:tcStyle>
    </a:wholeTbl>
    <a:band1H>
      <a:tcTxStyle/>
      <a:tcStyle>
        <a:fill>
          <a:solidFill>
            <a:srgbClr val="CAD0D2"/>
          </a:solidFill>
        </a:fill>
      </a:tcStyle>
    </a:band1H>
    <a:band2H>
      <a:tcTxStyle/>
    </a:band2H>
    <a:band1V>
      <a:tcTxStyle/>
      <a:tcStyle>
        <a:fill>
          <a:solidFill>
            <a:srgbClr val="CAD0D2"/>
          </a:solidFill>
        </a:fill>
      </a:tcStyle>
    </a:band1V>
    <a:band2V>
      <a:tcTxStyle/>
    </a:band2V>
    <a:lastCol>
      <a:tcTxStyle b="on" i="off">
        <a:font>
          <a:latin typeface="Univers Condensed Light"/>
          <a:ea typeface="Univers Condensed Light"/>
          <a:cs typeface="Univers Condensed Light"/>
        </a:font>
        <a:schemeClr val="lt1"/>
      </a:tcTxStyle>
      <a:tcStyle>
        <a:fill>
          <a:solidFill>
            <a:schemeClr val="accent1"/>
          </a:solidFill>
        </a:fill>
      </a:tcStyle>
    </a:lastCol>
    <a:firstCol>
      <a:tcTxStyle b="on" i="off">
        <a:font>
          <a:latin typeface="Univers Condensed Light"/>
          <a:ea typeface="Univers Condensed Light"/>
          <a:cs typeface="Univers Condensed Light"/>
        </a:font>
        <a:schemeClr val="lt1"/>
      </a:tcTxStyle>
      <a:tcStyle>
        <a:fill>
          <a:solidFill>
            <a:schemeClr val="accent1"/>
          </a:solidFill>
        </a:fill>
      </a:tcStyle>
    </a:firstCol>
    <a:lastRow>
      <a:tcTxStyle b="on" i="off">
        <a:font>
          <a:latin typeface="Univers Condensed Light"/>
          <a:ea typeface="Univers Condensed Light"/>
          <a:cs typeface="Univers Condensed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Univers Condensed Light"/>
          <a:ea typeface="Univers Condensed Light"/>
          <a:cs typeface="Univers Condensed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5B2901A-0799-4A8D-9749-59D37B3B1B82}" styleName="Table_1">
    <a:wholeTbl>
      <a:tcTxStyle b="off" i="off">
        <a:font>
          <a:latin typeface="Univers Condensed Light"/>
          <a:ea typeface="Univers Condensed Light"/>
          <a:cs typeface="Univers Condensed Ligh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50C10B8-ACBF-4306-B0A6-D6EA198C4767}" styleName="Table_2">
    <a:wholeTbl>
      <a:tcTxStyle b="off" i="off">
        <a:font>
          <a:latin typeface="Univers Condensed Light"/>
          <a:ea typeface="Univers Condensed Light"/>
          <a:cs typeface="Univers Condensed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Univers Condensed Light"/>
          <a:ea typeface="Univers Condensed Light"/>
          <a:cs typeface="Univers Condensed Light"/>
        </a:font>
        <a:schemeClr val="lt1"/>
      </a:tcTxStyle>
      <a:tcStyle>
        <a:fill>
          <a:solidFill>
            <a:schemeClr val="dk1"/>
          </a:solidFill>
        </a:fill>
      </a:tcStyle>
    </a:lastCol>
    <a:firstCol>
      <a:tcTxStyle b="on" i="off">
        <a:font>
          <a:latin typeface="Univers Condensed Light"/>
          <a:ea typeface="Univers Condensed Light"/>
          <a:cs typeface="Univers Condensed Light"/>
        </a:font>
        <a:schemeClr val="lt1"/>
      </a:tcTxStyle>
      <a:tcStyle>
        <a:fill>
          <a:solidFill>
            <a:schemeClr val="dk1"/>
          </a:solidFill>
        </a:fill>
      </a:tcStyle>
    </a:firstCol>
    <a:lastRow>
      <a:tcTxStyle b="on" i="off">
        <a:font>
          <a:latin typeface="Univers Condensed Light"/>
          <a:ea typeface="Univers Condensed Light"/>
          <a:cs typeface="Univers Condensed Light"/>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Univers Condensed Light"/>
          <a:ea typeface="Univers Condensed Light"/>
          <a:cs typeface="Univers Condensed Light"/>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Gothic-boldItalic.fntdata"/><Relationship Id="rId61" Type="http://schemas.openxmlformats.org/officeDocument/2006/relationships/font" Target="fonts/CenturyGothic-italic.fntdata"/><Relationship Id="rId20" Type="http://schemas.openxmlformats.org/officeDocument/2006/relationships/slide" Target="slides/slide15.xml"/><Relationship Id="rId63"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enturyGothic-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Play-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OpenSansLight-regular.fntdata"/><Relationship Id="rId10" Type="http://schemas.openxmlformats.org/officeDocument/2006/relationships/slide" Target="slides/slide5.xml"/><Relationship Id="rId54" Type="http://schemas.openxmlformats.org/officeDocument/2006/relationships/font" Target="fonts/Play-bold.fntdata"/><Relationship Id="rId13" Type="http://schemas.openxmlformats.org/officeDocument/2006/relationships/slide" Target="slides/slide8.xml"/><Relationship Id="rId57" Type="http://schemas.openxmlformats.org/officeDocument/2006/relationships/font" Target="fonts/OpenSansLight-italic.fntdata"/><Relationship Id="rId12" Type="http://schemas.openxmlformats.org/officeDocument/2006/relationships/slide" Target="slides/slide7.xml"/><Relationship Id="rId56" Type="http://schemas.openxmlformats.org/officeDocument/2006/relationships/font" Target="fonts/OpenSansLight-bold.fntdata"/><Relationship Id="rId15" Type="http://schemas.openxmlformats.org/officeDocument/2006/relationships/slide" Target="slides/slide10.xml"/><Relationship Id="rId59" Type="http://schemas.openxmlformats.org/officeDocument/2006/relationships/font" Target="fonts/CenturyGothic-regular.fntdata"/><Relationship Id="rId14" Type="http://schemas.openxmlformats.org/officeDocument/2006/relationships/slide" Target="slides/slide9.xml"/><Relationship Id="rId58" Type="http://schemas.openxmlformats.org/officeDocument/2006/relationships/font" Target="fonts/OpenSans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5933acccc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5933accc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9"/>
          <p:cNvSpPr txBox="1"/>
          <p:nvPr>
            <p:ph type="ctrTitle"/>
          </p:nvPr>
        </p:nvSpPr>
        <p:spPr>
          <a:xfrm>
            <a:off x="1524000" y="1122363"/>
            <a:ext cx="9144000" cy="302530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6600"/>
              <a:buFont typeface="Play"/>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9"/>
          <p:cNvSpPr txBox="1"/>
          <p:nvPr>
            <p:ph idx="1" type="subTitle"/>
          </p:nvPr>
        </p:nvSpPr>
        <p:spPr>
          <a:xfrm>
            <a:off x="1524000" y="4386729"/>
            <a:ext cx="9144000" cy="113552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dk2"/>
              </a:buClr>
              <a:buSzPts val="1440"/>
              <a:buNone/>
              <a:defRPr b="1" sz="1800" cap="none"/>
            </a:lvl1pPr>
            <a:lvl2pPr lvl="1" algn="ctr">
              <a:lnSpc>
                <a:spcPct val="100000"/>
              </a:lnSpc>
              <a:spcBef>
                <a:spcPts val="500"/>
              </a:spcBef>
              <a:spcAft>
                <a:spcPts val="0"/>
              </a:spcAft>
              <a:buClr>
                <a:schemeClr val="dk2"/>
              </a:buClr>
              <a:buSzPts val="1600"/>
              <a:buNone/>
              <a:defRPr sz="2000"/>
            </a:lvl2pPr>
            <a:lvl3pPr lvl="2" algn="ctr">
              <a:lnSpc>
                <a:spcPct val="100000"/>
              </a:lnSpc>
              <a:spcBef>
                <a:spcPts val="500"/>
              </a:spcBef>
              <a:spcAft>
                <a:spcPts val="0"/>
              </a:spcAft>
              <a:buClr>
                <a:schemeClr val="dk2"/>
              </a:buClr>
              <a:buSzPts val="1440"/>
              <a:buNone/>
              <a:defRPr sz="1800"/>
            </a:lvl3pPr>
            <a:lvl4pPr lvl="3" algn="ctr">
              <a:lnSpc>
                <a:spcPct val="100000"/>
              </a:lnSpc>
              <a:spcBef>
                <a:spcPts val="500"/>
              </a:spcBef>
              <a:spcAft>
                <a:spcPts val="0"/>
              </a:spcAft>
              <a:buClr>
                <a:schemeClr val="dk2"/>
              </a:buClr>
              <a:buSzPts val="1280"/>
              <a:buNone/>
              <a:defRPr sz="1600"/>
            </a:lvl4pPr>
            <a:lvl5pPr lvl="4" algn="ctr">
              <a:lnSpc>
                <a:spcPct val="100000"/>
              </a:lnSpc>
              <a:spcBef>
                <a:spcPts val="500"/>
              </a:spcBef>
              <a:spcAft>
                <a:spcPts val="0"/>
              </a:spcAft>
              <a:buClr>
                <a:schemeClr val="dk2"/>
              </a:buClr>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9"/>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sz="1200">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9"/>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algn="r">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algn="r">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algn="r">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algn="r">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algn="r">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algn="r">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algn="r">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algn="r">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58"/>
          <p:cNvSpPr txBox="1"/>
          <p:nvPr>
            <p:ph type="title"/>
          </p:nvPr>
        </p:nvSpPr>
        <p:spPr>
          <a:xfrm>
            <a:off x="1143000" y="533401"/>
            <a:ext cx="9906000" cy="13821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4083788" y="-931234"/>
            <a:ext cx="4024424" cy="99060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chemeClr val="dk2"/>
              </a:buClr>
              <a:buSzPts val="1440"/>
              <a:buChar char="•"/>
              <a:defRPr/>
            </a:lvl1pPr>
            <a:lvl2pPr indent="-320040" lvl="1" marL="914400" algn="l">
              <a:lnSpc>
                <a:spcPct val="100000"/>
              </a:lnSpc>
              <a:spcBef>
                <a:spcPts val="500"/>
              </a:spcBef>
              <a:spcAft>
                <a:spcPts val="0"/>
              </a:spcAft>
              <a:buClr>
                <a:schemeClr val="dk2"/>
              </a:buClr>
              <a:buSzPts val="1440"/>
              <a:buChar char="•"/>
              <a:defRPr/>
            </a:lvl2pPr>
            <a:lvl3pPr indent="-320039" lvl="2" marL="1371600" algn="l">
              <a:lnSpc>
                <a:spcPct val="100000"/>
              </a:lnSpc>
              <a:spcBef>
                <a:spcPts val="500"/>
              </a:spcBef>
              <a:spcAft>
                <a:spcPts val="0"/>
              </a:spcAft>
              <a:buClr>
                <a:schemeClr val="dk2"/>
              </a:buClr>
              <a:buSzPts val="1440"/>
              <a:buChar char="•"/>
              <a:defRPr/>
            </a:lvl3pPr>
            <a:lvl4pPr indent="-320039" lvl="3" marL="1828800" algn="l">
              <a:lnSpc>
                <a:spcPct val="100000"/>
              </a:lnSpc>
              <a:spcBef>
                <a:spcPts val="500"/>
              </a:spcBef>
              <a:spcAft>
                <a:spcPts val="0"/>
              </a:spcAft>
              <a:buClr>
                <a:schemeClr val="dk2"/>
              </a:buClr>
              <a:buSzPts val="1440"/>
              <a:buChar char="•"/>
              <a:defRPr/>
            </a:lvl4pPr>
            <a:lvl5pPr indent="-320039" lvl="4" marL="2286000" algn="l">
              <a:lnSpc>
                <a:spcPct val="100000"/>
              </a:lnSpc>
              <a:spcBef>
                <a:spcPts val="500"/>
              </a:spcBef>
              <a:spcAft>
                <a:spcPts val="0"/>
              </a:spcAft>
              <a:buClr>
                <a:schemeClr val="dk2"/>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chemeClr val="dk2"/>
              </a:buClr>
              <a:buSzPts val="1440"/>
              <a:buChar char="•"/>
              <a:defRPr/>
            </a:lvl1pPr>
            <a:lvl2pPr indent="-320040" lvl="1" marL="914400" algn="l">
              <a:lnSpc>
                <a:spcPct val="100000"/>
              </a:lnSpc>
              <a:spcBef>
                <a:spcPts val="500"/>
              </a:spcBef>
              <a:spcAft>
                <a:spcPts val="0"/>
              </a:spcAft>
              <a:buClr>
                <a:schemeClr val="dk2"/>
              </a:buClr>
              <a:buSzPts val="1440"/>
              <a:buChar char="•"/>
              <a:defRPr/>
            </a:lvl2pPr>
            <a:lvl3pPr indent="-320039" lvl="2" marL="1371600" algn="l">
              <a:lnSpc>
                <a:spcPct val="100000"/>
              </a:lnSpc>
              <a:spcBef>
                <a:spcPts val="500"/>
              </a:spcBef>
              <a:spcAft>
                <a:spcPts val="0"/>
              </a:spcAft>
              <a:buClr>
                <a:schemeClr val="dk2"/>
              </a:buClr>
              <a:buSzPts val="1440"/>
              <a:buChar char="•"/>
              <a:defRPr/>
            </a:lvl3pPr>
            <a:lvl4pPr indent="-320039" lvl="3" marL="1828800" algn="l">
              <a:lnSpc>
                <a:spcPct val="100000"/>
              </a:lnSpc>
              <a:spcBef>
                <a:spcPts val="500"/>
              </a:spcBef>
              <a:spcAft>
                <a:spcPts val="0"/>
              </a:spcAft>
              <a:buClr>
                <a:schemeClr val="dk2"/>
              </a:buClr>
              <a:buSzPts val="1440"/>
              <a:buChar char="•"/>
              <a:defRPr/>
            </a:lvl4pPr>
            <a:lvl5pPr indent="-320039" lvl="4" marL="2286000" algn="l">
              <a:lnSpc>
                <a:spcPct val="100000"/>
              </a:lnSpc>
              <a:spcBef>
                <a:spcPts val="500"/>
              </a:spcBef>
              <a:spcAft>
                <a:spcPts val="0"/>
              </a:spcAft>
              <a:buClr>
                <a:schemeClr val="dk2"/>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9"/>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9"/>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9"/>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0"/>
          <p:cNvSpPr txBox="1"/>
          <p:nvPr>
            <p:ph type="title"/>
          </p:nvPr>
        </p:nvSpPr>
        <p:spPr>
          <a:xfrm>
            <a:off x="1143000" y="533401"/>
            <a:ext cx="9906000" cy="13821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0"/>
          <p:cNvSpPr txBox="1"/>
          <p:nvPr>
            <p:ph idx="1" type="body"/>
          </p:nvPr>
        </p:nvSpPr>
        <p:spPr>
          <a:xfrm>
            <a:off x="1143000" y="2009554"/>
            <a:ext cx="9906000" cy="4024424"/>
          </a:xfrm>
          <a:prstGeom prst="rect">
            <a:avLst/>
          </a:prstGeom>
          <a:noFill/>
          <a:ln>
            <a:noFill/>
          </a:ln>
        </p:spPr>
        <p:txBody>
          <a:bodyPr anchorCtr="0" anchor="t" bIns="45700" lIns="91425" spcFirstLastPara="1" rIns="91425" wrap="square" tIns="45700">
            <a:normAutofit/>
          </a:bodyPr>
          <a:lstStyle>
            <a:lvl1pPr indent="-350520" lvl="0" marL="457200" algn="l">
              <a:lnSpc>
                <a:spcPct val="100000"/>
              </a:lnSpc>
              <a:spcBef>
                <a:spcPts val="1000"/>
              </a:spcBef>
              <a:spcAft>
                <a:spcPts val="0"/>
              </a:spcAft>
              <a:buClr>
                <a:schemeClr val="dk2"/>
              </a:buClr>
              <a:buSzPts val="1920"/>
              <a:buChar char="•"/>
              <a:defRPr/>
            </a:lvl1pPr>
            <a:lvl2pPr indent="-330200" lvl="1" marL="914400" algn="l">
              <a:lnSpc>
                <a:spcPct val="100000"/>
              </a:lnSpc>
              <a:spcBef>
                <a:spcPts val="500"/>
              </a:spcBef>
              <a:spcAft>
                <a:spcPts val="0"/>
              </a:spcAft>
              <a:buClr>
                <a:schemeClr val="dk2"/>
              </a:buClr>
              <a:buSzPts val="1600"/>
              <a:buChar char="•"/>
              <a:defRPr/>
            </a:lvl2pPr>
            <a:lvl3pPr indent="-320039" lvl="2" marL="1371600" algn="l">
              <a:lnSpc>
                <a:spcPct val="100000"/>
              </a:lnSpc>
              <a:spcBef>
                <a:spcPts val="500"/>
              </a:spcBef>
              <a:spcAft>
                <a:spcPts val="0"/>
              </a:spcAft>
              <a:buClr>
                <a:schemeClr val="dk2"/>
              </a:buClr>
              <a:buSzPts val="1440"/>
              <a:buChar char="•"/>
              <a:defRPr/>
            </a:lvl3pPr>
            <a:lvl4pPr indent="-309880" lvl="3" marL="1828800" algn="l">
              <a:lnSpc>
                <a:spcPct val="100000"/>
              </a:lnSpc>
              <a:spcBef>
                <a:spcPts val="500"/>
              </a:spcBef>
              <a:spcAft>
                <a:spcPts val="0"/>
              </a:spcAft>
              <a:buClr>
                <a:schemeClr val="dk2"/>
              </a:buClr>
              <a:buSzPts val="1280"/>
              <a:buChar char="•"/>
              <a:defRPr/>
            </a:lvl4pPr>
            <a:lvl5pPr indent="-309879" lvl="4" marL="2286000" algn="l">
              <a:lnSpc>
                <a:spcPct val="100000"/>
              </a:lnSpc>
              <a:spcBef>
                <a:spcPts val="500"/>
              </a:spcBef>
              <a:spcAft>
                <a:spcPts val="0"/>
              </a:spcAft>
              <a:buClr>
                <a:schemeClr val="dk2"/>
              </a:buClr>
              <a:buSzPts val="128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0"/>
          <p:cNvSpPr txBox="1"/>
          <p:nvPr>
            <p:ph idx="10" type="dt"/>
          </p:nvPr>
        </p:nvSpPr>
        <p:spPr>
          <a:xfrm>
            <a:off x="7337102" y="6546795"/>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0"/>
          <p:cNvSpPr txBox="1"/>
          <p:nvPr>
            <p:ph idx="12" type="sldNum"/>
          </p:nvPr>
        </p:nvSpPr>
        <p:spPr>
          <a:xfrm>
            <a:off x="11602477" y="6546795"/>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sz="1600">
                <a:solidFill>
                  <a:schemeClr val="dk2"/>
                </a:solidFill>
                <a:latin typeface="Century Gothic"/>
                <a:ea typeface="Century Gothic"/>
                <a:cs typeface="Century Gothic"/>
                <a:sym typeface="Century Gothic"/>
              </a:defRPr>
            </a:lvl1pPr>
            <a:lvl2pPr indent="0" lvl="1" marL="0" algn="r">
              <a:spcBef>
                <a:spcPts val="0"/>
              </a:spcBef>
              <a:buNone/>
              <a:defRPr sz="1600">
                <a:solidFill>
                  <a:schemeClr val="dk2"/>
                </a:solidFill>
                <a:latin typeface="Century Gothic"/>
                <a:ea typeface="Century Gothic"/>
                <a:cs typeface="Century Gothic"/>
                <a:sym typeface="Century Gothic"/>
              </a:defRPr>
            </a:lvl2pPr>
            <a:lvl3pPr indent="0" lvl="2" marL="0" algn="r">
              <a:spcBef>
                <a:spcPts val="0"/>
              </a:spcBef>
              <a:buNone/>
              <a:defRPr sz="1600">
                <a:solidFill>
                  <a:schemeClr val="dk2"/>
                </a:solidFill>
                <a:latin typeface="Century Gothic"/>
                <a:ea typeface="Century Gothic"/>
                <a:cs typeface="Century Gothic"/>
                <a:sym typeface="Century Gothic"/>
              </a:defRPr>
            </a:lvl3pPr>
            <a:lvl4pPr indent="0" lvl="3" marL="0" algn="r">
              <a:spcBef>
                <a:spcPts val="0"/>
              </a:spcBef>
              <a:buNone/>
              <a:defRPr sz="1600">
                <a:solidFill>
                  <a:schemeClr val="dk2"/>
                </a:solidFill>
                <a:latin typeface="Century Gothic"/>
                <a:ea typeface="Century Gothic"/>
                <a:cs typeface="Century Gothic"/>
                <a:sym typeface="Century Gothic"/>
              </a:defRPr>
            </a:lvl4pPr>
            <a:lvl5pPr indent="0" lvl="4" marL="0" algn="r">
              <a:spcBef>
                <a:spcPts val="0"/>
              </a:spcBef>
              <a:buNone/>
              <a:defRPr sz="1600">
                <a:solidFill>
                  <a:schemeClr val="dk2"/>
                </a:solidFill>
                <a:latin typeface="Century Gothic"/>
                <a:ea typeface="Century Gothic"/>
                <a:cs typeface="Century Gothic"/>
                <a:sym typeface="Century Gothic"/>
              </a:defRPr>
            </a:lvl5pPr>
            <a:lvl6pPr indent="0" lvl="5" marL="0" algn="r">
              <a:spcBef>
                <a:spcPts val="0"/>
              </a:spcBef>
              <a:buNone/>
              <a:defRPr sz="1600">
                <a:solidFill>
                  <a:schemeClr val="dk2"/>
                </a:solidFill>
                <a:latin typeface="Century Gothic"/>
                <a:ea typeface="Century Gothic"/>
                <a:cs typeface="Century Gothic"/>
                <a:sym typeface="Century Gothic"/>
              </a:defRPr>
            </a:lvl6pPr>
            <a:lvl7pPr indent="0" lvl="6" marL="0" algn="r">
              <a:spcBef>
                <a:spcPts val="0"/>
              </a:spcBef>
              <a:buNone/>
              <a:defRPr sz="1600">
                <a:solidFill>
                  <a:schemeClr val="dk2"/>
                </a:solidFill>
                <a:latin typeface="Century Gothic"/>
                <a:ea typeface="Century Gothic"/>
                <a:cs typeface="Century Gothic"/>
                <a:sym typeface="Century Gothic"/>
              </a:defRPr>
            </a:lvl7pPr>
            <a:lvl8pPr indent="0" lvl="7" marL="0" algn="r">
              <a:spcBef>
                <a:spcPts val="0"/>
              </a:spcBef>
              <a:buNone/>
              <a:defRPr sz="1600">
                <a:solidFill>
                  <a:schemeClr val="dk2"/>
                </a:solidFill>
                <a:latin typeface="Century Gothic"/>
                <a:ea typeface="Century Gothic"/>
                <a:cs typeface="Century Gothic"/>
                <a:sym typeface="Century Gothic"/>
              </a:defRPr>
            </a:lvl8pPr>
            <a:lvl9pPr indent="0" lvl="8" marL="0" algn="r">
              <a:spcBef>
                <a:spcPts val="0"/>
              </a:spcBef>
              <a:buNone/>
              <a:defRPr sz="1600">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888888"/>
              </a:buClr>
              <a:buSzPts val="1920"/>
              <a:buNone/>
              <a:defRPr sz="2400">
                <a:solidFill>
                  <a:srgbClr val="888888"/>
                </a:solidFill>
              </a:defRPr>
            </a:lvl1pPr>
            <a:lvl2pPr indent="-228600" lvl="1" marL="914400" algn="l">
              <a:lnSpc>
                <a:spcPct val="100000"/>
              </a:lnSpc>
              <a:spcBef>
                <a:spcPts val="500"/>
              </a:spcBef>
              <a:spcAft>
                <a:spcPts val="0"/>
              </a:spcAft>
              <a:buClr>
                <a:srgbClr val="888888"/>
              </a:buClr>
              <a:buSzPts val="1600"/>
              <a:buNone/>
              <a:defRPr sz="2000">
                <a:solidFill>
                  <a:srgbClr val="888888"/>
                </a:solidFill>
              </a:defRPr>
            </a:lvl2pPr>
            <a:lvl3pPr indent="-228600" lvl="2" marL="1371600" algn="l">
              <a:lnSpc>
                <a:spcPct val="100000"/>
              </a:lnSpc>
              <a:spcBef>
                <a:spcPts val="500"/>
              </a:spcBef>
              <a:spcAft>
                <a:spcPts val="0"/>
              </a:spcAft>
              <a:buClr>
                <a:srgbClr val="888888"/>
              </a:buClr>
              <a:buSzPts val="1440"/>
              <a:buNone/>
              <a:defRPr sz="1800">
                <a:solidFill>
                  <a:srgbClr val="888888"/>
                </a:solidFill>
              </a:defRPr>
            </a:lvl3pPr>
            <a:lvl4pPr indent="-228600" lvl="3" marL="1828800" algn="l">
              <a:lnSpc>
                <a:spcPct val="100000"/>
              </a:lnSpc>
              <a:spcBef>
                <a:spcPts val="500"/>
              </a:spcBef>
              <a:spcAft>
                <a:spcPts val="0"/>
              </a:spcAft>
              <a:buClr>
                <a:srgbClr val="888888"/>
              </a:buClr>
              <a:buSzPts val="1280"/>
              <a:buNone/>
              <a:defRPr sz="1600">
                <a:solidFill>
                  <a:srgbClr val="888888"/>
                </a:solidFill>
              </a:defRPr>
            </a:lvl4pPr>
            <a:lvl5pPr indent="-228600" lvl="4" marL="2286000" algn="l">
              <a:lnSpc>
                <a:spcPct val="100000"/>
              </a:lnSpc>
              <a:spcBef>
                <a:spcPts val="500"/>
              </a:spcBef>
              <a:spcAft>
                <a:spcPts val="0"/>
              </a:spcAft>
              <a:buClr>
                <a:srgbClr val="888888"/>
              </a:buClr>
              <a:buSzPts val="128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1"/>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2"/>
          <p:cNvSpPr txBox="1"/>
          <p:nvPr>
            <p:ph type="title"/>
          </p:nvPr>
        </p:nvSpPr>
        <p:spPr>
          <a:xfrm>
            <a:off x="1143000" y="533401"/>
            <a:ext cx="9906000" cy="13821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2"/>
          <p:cNvSpPr txBox="1"/>
          <p:nvPr>
            <p:ph idx="1" type="body"/>
          </p:nvPr>
        </p:nvSpPr>
        <p:spPr>
          <a:xfrm>
            <a:off x="838200" y="1924493"/>
            <a:ext cx="5181600" cy="425247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chemeClr val="dk2"/>
              </a:buClr>
              <a:buSzPts val="1440"/>
              <a:buChar char="•"/>
              <a:defRPr/>
            </a:lvl1pPr>
            <a:lvl2pPr indent="-320040" lvl="1" marL="914400" algn="l">
              <a:lnSpc>
                <a:spcPct val="100000"/>
              </a:lnSpc>
              <a:spcBef>
                <a:spcPts val="500"/>
              </a:spcBef>
              <a:spcAft>
                <a:spcPts val="0"/>
              </a:spcAft>
              <a:buClr>
                <a:schemeClr val="dk2"/>
              </a:buClr>
              <a:buSzPts val="1440"/>
              <a:buChar char="•"/>
              <a:defRPr/>
            </a:lvl2pPr>
            <a:lvl3pPr indent="-320039" lvl="2" marL="1371600" algn="l">
              <a:lnSpc>
                <a:spcPct val="100000"/>
              </a:lnSpc>
              <a:spcBef>
                <a:spcPts val="500"/>
              </a:spcBef>
              <a:spcAft>
                <a:spcPts val="0"/>
              </a:spcAft>
              <a:buClr>
                <a:schemeClr val="dk2"/>
              </a:buClr>
              <a:buSzPts val="1440"/>
              <a:buChar char="•"/>
              <a:defRPr/>
            </a:lvl3pPr>
            <a:lvl4pPr indent="-320039" lvl="3" marL="1828800" algn="l">
              <a:lnSpc>
                <a:spcPct val="100000"/>
              </a:lnSpc>
              <a:spcBef>
                <a:spcPts val="500"/>
              </a:spcBef>
              <a:spcAft>
                <a:spcPts val="0"/>
              </a:spcAft>
              <a:buClr>
                <a:schemeClr val="dk2"/>
              </a:buClr>
              <a:buSzPts val="1440"/>
              <a:buChar char="•"/>
              <a:defRPr/>
            </a:lvl4pPr>
            <a:lvl5pPr indent="-320039" lvl="4" marL="2286000" algn="l">
              <a:lnSpc>
                <a:spcPct val="100000"/>
              </a:lnSpc>
              <a:spcBef>
                <a:spcPts val="500"/>
              </a:spcBef>
              <a:spcAft>
                <a:spcPts val="0"/>
              </a:spcAft>
              <a:buClr>
                <a:schemeClr val="dk2"/>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2"/>
          <p:cNvSpPr txBox="1"/>
          <p:nvPr>
            <p:ph idx="2" type="body"/>
          </p:nvPr>
        </p:nvSpPr>
        <p:spPr>
          <a:xfrm>
            <a:off x="6172200" y="1924493"/>
            <a:ext cx="5181600" cy="425247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chemeClr val="dk2"/>
              </a:buClr>
              <a:buSzPts val="1440"/>
              <a:buChar char="•"/>
              <a:defRPr/>
            </a:lvl1pPr>
            <a:lvl2pPr indent="-320040" lvl="1" marL="914400" algn="l">
              <a:lnSpc>
                <a:spcPct val="100000"/>
              </a:lnSpc>
              <a:spcBef>
                <a:spcPts val="500"/>
              </a:spcBef>
              <a:spcAft>
                <a:spcPts val="0"/>
              </a:spcAft>
              <a:buClr>
                <a:schemeClr val="dk2"/>
              </a:buClr>
              <a:buSzPts val="1440"/>
              <a:buChar char="•"/>
              <a:defRPr/>
            </a:lvl2pPr>
            <a:lvl3pPr indent="-320039" lvl="2" marL="1371600" algn="l">
              <a:lnSpc>
                <a:spcPct val="100000"/>
              </a:lnSpc>
              <a:spcBef>
                <a:spcPts val="500"/>
              </a:spcBef>
              <a:spcAft>
                <a:spcPts val="0"/>
              </a:spcAft>
              <a:buClr>
                <a:schemeClr val="dk2"/>
              </a:buClr>
              <a:buSzPts val="1440"/>
              <a:buChar char="•"/>
              <a:defRPr/>
            </a:lvl3pPr>
            <a:lvl4pPr indent="-320039" lvl="3" marL="1828800" algn="l">
              <a:lnSpc>
                <a:spcPct val="100000"/>
              </a:lnSpc>
              <a:spcBef>
                <a:spcPts val="500"/>
              </a:spcBef>
              <a:spcAft>
                <a:spcPts val="0"/>
              </a:spcAft>
              <a:buClr>
                <a:schemeClr val="dk2"/>
              </a:buClr>
              <a:buSzPts val="1440"/>
              <a:buChar char="•"/>
              <a:defRPr/>
            </a:lvl4pPr>
            <a:lvl5pPr indent="-320039" lvl="4" marL="2286000" algn="l">
              <a:lnSpc>
                <a:spcPct val="100000"/>
              </a:lnSpc>
              <a:spcBef>
                <a:spcPts val="500"/>
              </a:spcBef>
              <a:spcAft>
                <a:spcPts val="0"/>
              </a:spcAft>
              <a:buClr>
                <a:schemeClr val="dk2"/>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2"/>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2"/>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3"/>
          <p:cNvSpPr txBox="1"/>
          <p:nvPr>
            <p:ph idx="1" type="body"/>
          </p:nvPr>
        </p:nvSpPr>
        <p:spPr>
          <a:xfrm>
            <a:off x="839788" y="1734325"/>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600"/>
              <a:buNone/>
              <a:defRPr b="1" sz="2000" cap="none"/>
            </a:lvl1pPr>
            <a:lvl2pPr indent="-228600" lvl="1" marL="914400" algn="l">
              <a:lnSpc>
                <a:spcPct val="100000"/>
              </a:lnSpc>
              <a:spcBef>
                <a:spcPts val="500"/>
              </a:spcBef>
              <a:spcAft>
                <a:spcPts val="0"/>
              </a:spcAft>
              <a:buClr>
                <a:schemeClr val="dk2"/>
              </a:buClr>
              <a:buSzPts val="1600"/>
              <a:buNone/>
              <a:defRPr b="1" sz="2000"/>
            </a:lvl2pPr>
            <a:lvl3pPr indent="-228600" lvl="2" marL="1371600" algn="l">
              <a:lnSpc>
                <a:spcPct val="100000"/>
              </a:lnSpc>
              <a:spcBef>
                <a:spcPts val="500"/>
              </a:spcBef>
              <a:spcAft>
                <a:spcPts val="0"/>
              </a:spcAft>
              <a:buClr>
                <a:schemeClr val="dk2"/>
              </a:buClr>
              <a:buSzPts val="1440"/>
              <a:buNone/>
              <a:defRPr b="1" sz="1800"/>
            </a:lvl3pPr>
            <a:lvl4pPr indent="-228600" lvl="3" marL="1828800" algn="l">
              <a:lnSpc>
                <a:spcPct val="100000"/>
              </a:lnSpc>
              <a:spcBef>
                <a:spcPts val="500"/>
              </a:spcBef>
              <a:spcAft>
                <a:spcPts val="0"/>
              </a:spcAft>
              <a:buClr>
                <a:schemeClr val="dk2"/>
              </a:buClr>
              <a:buSzPts val="1280"/>
              <a:buNone/>
              <a:defRPr b="1" sz="1600"/>
            </a:lvl4pPr>
            <a:lvl5pPr indent="-228600" lvl="4" marL="2286000" algn="l">
              <a:lnSpc>
                <a:spcPct val="100000"/>
              </a:lnSpc>
              <a:spcBef>
                <a:spcPts val="500"/>
              </a:spcBef>
              <a:spcAft>
                <a:spcPts val="0"/>
              </a:spcAft>
              <a:buClr>
                <a:schemeClr val="dk2"/>
              </a:buClr>
              <a:buSzPts val="128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53"/>
          <p:cNvSpPr txBox="1"/>
          <p:nvPr>
            <p:ph idx="2" type="body"/>
          </p:nvPr>
        </p:nvSpPr>
        <p:spPr>
          <a:xfrm>
            <a:off x="839788" y="2558237"/>
            <a:ext cx="5157787" cy="368458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chemeClr val="dk2"/>
              </a:buClr>
              <a:buSzPts val="1440"/>
              <a:buChar char="•"/>
              <a:defRPr/>
            </a:lvl1pPr>
            <a:lvl2pPr indent="-320040" lvl="1" marL="914400" algn="l">
              <a:lnSpc>
                <a:spcPct val="100000"/>
              </a:lnSpc>
              <a:spcBef>
                <a:spcPts val="500"/>
              </a:spcBef>
              <a:spcAft>
                <a:spcPts val="0"/>
              </a:spcAft>
              <a:buClr>
                <a:schemeClr val="dk2"/>
              </a:buClr>
              <a:buSzPts val="1440"/>
              <a:buChar char="•"/>
              <a:defRPr/>
            </a:lvl2pPr>
            <a:lvl3pPr indent="-320039" lvl="2" marL="1371600" algn="l">
              <a:lnSpc>
                <a:spcPct val="100000"/>
              </a:lnSpc>
              <a:spcBef>
                <a:spcPts val="500"/>
              </a:spcBef>
              <a:spcAft>
                <a:spcPts val="0"/>
              </a:spcAft>
              <a:buClr>
                <a:schemeClr val="dk2"/>
              </a:buClr>
              <a:buSzPts val="1440"/>
              <a:buChar char="•"/>
              <a:defRPr/>
            </a:lvl3pPr>
            <a:lvl4pPr indent="-320039" lvl="3" marL="1828800" algn="l">
              <a:lnSpc>
                <a:spcPct val="100000"/>
              </a:lnSpc>
              <a:spcBef>
                <a:spcPts val="500"/>
              </a:spcBef>
              <a:spcAft>
                <a:spcPts val="0"/>
              </a:spcAft>
              <a:buClr>
                <a:schemeClr val="dk2"/>
              </a:buClr>
              <a:buSzPts val="1440"/>
              <a:buChar char="•"/>
              <a:defRPr/>
            </a:lvl4pPr>
            <a:lvl5pPr indent="-320039" lvl="4" marL="2286000" algn="l">
              <a:lnSpc>
                <a:spcPct val="100000"/>
              </a:lnSpc>
              <a:spcBef>
                <a:spcPts val="500"/>
              </a:spcBef>
              <a:spcAft>
                <a:spcPts val="0"/>
              </a:spcAft>
              <a:buClr>
                <a:schemeClr val="dk2"/>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3"/>
          <p:cNvSpPr txBox="1"/>
          <p:nvPr>
            <p:ph idx="3" type="body"/>
          </p:nvPr>
        </p:nvSpPr>
        <p:spPr>
          <a:xfrm>
            <a:off x="6172200" y="1734325"/>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600"/>
              <a:buNone/>
              <a:defRPr b="1" sz="2000" cap="none"/>
            </a:lvl1pPr>
            <a:lvl2pPr indent="-228600" lvl="1" marL="914400" algn="l">
              <a:lnSpc>
                <a:spcPct val="100000"/>
              </a:lnSpc>
              <a:spcBef>
                <a:spcPts val="500"/>
              </a:spcBef>
              <a:spcAft>
                <a:spcPts val="0"/>
              </a:spcAft>
              <a:buClr>
                <a:schemeClr val="dk2"/>
              </a:buClr>
              <a:buSzPts val="1600"/>
              <a:buNone/>
              <a:defRPr b="1" sz="2000"/>
            </a:lvl2pPr>
            <a:lvl3pPr indent="-228600" lvl="2" marL="1371600" algn="l">
              <a:lnSpc>
                <a:spcPct val="100000"/>
              </a:lnSpc>
              <a:spcBef>
                <a:spcPts val="500"/>
              </a:spcBef>
              <a:spcAft>
                <a:spcPts val="0"/>
              </a:spcAft>
              <a:buClr>
                <a:schemeClr val="dk2"/>
              </a:buClr>
              <a:buSzPts val="1440"/>
              <a:buNone/>
              <a:defRPr b="1" sz="1800"/>
            </a:lvl3pPr>
            <a:lvl4pPr indent="-228600" lvl="3" marL="1828800" algn="l">
              <a:lnSpc>
                <a:spcPct val="100000"/>
              </a:lnSpc>
              <a:spcBef>
                <a:spcPts val="500"/>
              </a:spcBef>
              <a:spcAft>
                <a:spcPts val="0"/>
              </a:spcAft>
              <a:buClr>
                <a:schemeClr val="dk2"/>
              </a:buClr>
              <a:buSzPts val="1280"/>
              <a:buNone/>
              <a:defRPr b="1" sz="1600"/>
            </a:lvl4pPr>
            <a:lvl5pPr indent="-228600" lvl="4" marL="2286000" algn="l">
              <a:lnSpc>
                <a:spcPct val="100000"/>
              </a:lnSpc>
              <a:spcBef>
                <a:spcPts val="500"/>
              </a:spcBef>
              <a:spcAft>
                <a:spcPts val="0"/>
              </a:spcAft>
              <a:buClr>
                <a:schemeClr val="dk2"/>
              </a:buClr>
              <a:buSzPts val="128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53"/>
          <p:cNvSpPr txBox="1"/>
          <p:nvPr>
            <p:ph idx="4" type="body"/>
          </p:nvPr>
        </p:nvSpPr>
        <p:spPr>
          <a:xfrm>
            <a:off x="6172200" y="2558237"/>
            <a:ext cx="5183188" cy="368458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chemeClr val="dk2"/>
              </a:buClr>
              <a:buSzPts val="1440"/>
              <a:buChar char="•"/>
              <a:defRPr/>
            </a:lvl1pPr>
            <a:lvl2pPr indent="-320040" lvl="1" marL="914400" algn="l">
              <a:lnSpc>
                <a:spcPct val="100000"/>
              </a:lnSpc>
              <a:spcBef>
                <a:spcPts val="500"/>
              </a:spcBef>
              <a:spcAft>
                <a:spcPts val="0"/>
              </a:spcAft>
              <a:buClr>
                <a:schemeClr val="dk2"/>
              </a:buClr>
              <a:buSzPts val="1440"/>
              <a:buChar char="•"/>
              <a:defRPr/>
            </a:lvl2pPr>
            <a:lvl3pPr indent="-320039" lvl="2" marL="1371600" algn="l">
              <a:lnSpc>
                <a:spcPct val="100000"/>
              </a:lnSpc>
              <a:spcBef>
                <a:spcPts val="500"/>
              </a:spcBef>
              <a:spcAft>
                <a:spcPts val="0"/>
              </a:spcAft>
              <a:buClr>
                <a:schemeClr val="dk2"/>
              </a:buClr>
              <a:buSzPts val="1440"/>
              <a:buChar char="•"/>
              <a:defRPr/>
            </a:lvl3pPr>
            <a:lvl4pPr indent="-320039" lvl="3" marL="1828800" algn="l">
              <a:lnSpc>
                <a:spcPct val="100000"/>
              </a:lnSpc>
              <a:spcBef>
                <a:spcPts val="500"/>
              </a:spcBef>
              <a:spcAft>
                <a:spcPts val="0"/>
              </a:spcAft>
              <a:buClr>
                <a:schemeClr val="dk2"/>
              </a:buClr>
              <a:buSzPts val="1440"/>
              <a:buChar char="•"/>
              <a:defRPr/>
            </a:lvl4pPr>
            <a:lvl5pPr indent="-320039" lvl="4" marL="2286000" algn="l">
              <a:lnSpc>
                <a:spcPct val="100000"/>
              </a:lnSpc>
              <a:spcBef>
                <a:spcPts val="500"/>
              </a:spcBef>
              <a:spcAft>
                <a:spcPts val="0"/>
              </a:spcAft>
              <a:buClr>
                <a:schemeClr val="dk2"/>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3"/>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3"/>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3"/>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54"/>
          <p:cNvSpPr txBox="1"/>
          <p:nvPr>
            <p:ph type="title"/>
          </p:nvPr>
        </p:nvSpPr>
        <p:spPr>
          <a:xfrm>
            <a:off x="1143000" y="533401"/>
            <a:ext cx="9906000" cy="13821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4"/>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4"/>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4"/>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55"/>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91160" lvl="0" marL="457200" algn="l">
              <a:lnSpc>
                <a:spcPct val="100000"/>
              </a:lnSpc>
              <a:spcBef>
                <a:spcPts val="1000"/>
              </a:spcBef>
              <a:spcAft>
                <a:spcPts val="0"/>
              </a:spcAft>
              <a:buClr>
                <a:schemeClr val="dk2"/>
              </a:buClr>
              <a:buSzPts val="2560"/>
              <a:buChar char="•"/>
              <a:defRPr sz="3200"/>
            </a:lvl1pPr>
            <a:lvl2pPr indent="-370840" lvl="1" marL="914400" algn="l">
              <a:lnSpc>
                <a:spcPct val="100000"/>
              </a:lnSpc>
              <a:spcBef>
                <a:spcPts val="500"/>
              </a:spcBef>
              <a:spcAft>
                <a:spcPts val="0"/>
              </a:spcAft>
              <a:buClr>
                <a:schemeClr val="dk2"/>
              </a:buClr>
              <a:buSzPts val="2240"/>
              <a:buChar char="•"/>
              <a:defRPr sz="2800"/>
            </a:lvl2pPr>
            <a:lvl3pPr indent="-350519" lvl="2" marL="1371600" algn="l">
              <a:lnSpc>
                <a:spcPct val="100000"/>
              </a:lnSpc>
              <a:spcBef>
                <a:spcPts val="500"/>
              </a:spcBef>
              <a:spcAft>
                <a:spcPts val="0"/>
              </a:spcAft>
              <a:buClr>
                <a:schemeClr val="dk2"/>
              </a:buClr>
              <a:buSzPts val="1920"/>
              <a:buChar char="•"/>
              <a:defRPr sz="2400"/>
            </a:lvl3pPr>
            <a:lvl4pPr indent="-330200" lvl="3" marL="1828800" algn="l">
              <a:lnSpc>
                <a:spcPct val="100000"/>
              </a:lnSpc>
              <a:spcBef>
                <a:spcPts val="500"/>
              </a:spcBef>
              <a:spcAft>
                <a:spcPts val="0"/>
              </a:spcAft>
              <a:buClr>
                <a:schemeClr val="dk2"/>
              </a:buClr>
              <a:buSzPts val="1600"/>
              <a:buChar char="•"/>
              <a:defRPr sz="2000"/>
            </a:lvl4pPr>
            <a:lvl5pPr indent="-330200" lvl="4" marL="2286000" algn="l">
              <a:lnSpc>
                <a:spcPct val="100000"/>
              </a:lnSpc>
              <a:spcBef>
                <a:spcPts val="500"/>
              </a:spcBef>
              <a:spcAft>
                <a:spcPts val="0"/>
              </a:spcAft>
              <a:buClr>
                <a:schemeClr val="dk2"/>
              </a:buClr>
              <a:buSzPts val="16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280"/>
              <a:buNone/>
              <a:defRPr sz="1600"/>
            </a:lvl1pPr>
            <a:lvl2pPr indent="-228600" lvl="1" marL="914400" algn="l">
              <a:lnSpc>
                <a:spcPct val="100000"/>
              </a:lnSpc>
              <a:spcBef>
                <a:spcPts val="500"/>
              </a:spcBef>
              <a:spcAft>
                <a:spcPts val="0"/>
              </a:spcAft>
              <a:buClr>
                <a:schemeClr val="dk2"/>
              </a:buClr>
              <a:buSzPts val="1120"/>
              <a:buNone/>
              <a:defRPr sz="1400"/>
            </a:lvl2pPr>
            <a:lvl3pPr indent="-228600" lvl="2" marL="1371600" algn="l">
              <a:lnSpc>
                <a:spcPct val="100000"/>
              </a:lnSpc>
              <a:spcBef>
                <a:spcPts val="500"/>
              </a:spcBef>
              <a:spcAft>
                <a:spcPts val="0"/>
              </a:spcAft>
              <a:buClr>
                <a:schemeClr val="dk2"/>
              </a:buClr>
              <a:buSzPts val="960"/>
              <a:buNone/>
              <a:defRPr sz="1200"/>
            </a:lvl3pPr>
            <a:lvl4pPr indent="-228600" lvl="3" marL="1828800" algn="l">
              <a:lnSpc>
                <a:spcPct val="100000"/>
              </a:lnSpc>
              <a:spcBef>
                <a:spcPts val="500"/>
              </a:spcBef>
              <a:spcAft>
                <a:spcPts val="0"/>
              </a:spcAft>
              <a:buClr>
                <a:schemeClr val="dk2"/>
              </a:buClr>
              <a:buSzPts val="800"/>
              <a:buNone/>
              <a:defRPr sz="1000"/>
            </a:lvl4pPr>
            <a:lvl5pPr indent="-228600" lvl="4" marL="2286000" algn="l">
              <a:lnSpc>
                <a:spcPct val="100000"/>
              </a:lnSpc>
              <a:spcBef>
                <a:spcPts val="500"/>
              </a:spcBef>
              <a:spcAft>
                <a:spcPts val="0"/>
              </a:spcAft>
              <a:buClr>
                <a:schemeClr val="dk2"/>
              </a:buClr>
              <a:buSzPts val="8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p:nvPr>
            <p:ph idx="2" type="pic"/>
          </p:nvPr>
        </p:nvSpPr>
        <p:spPr>
          <a:xfrm>
            <a:off x="5183188" y="987425"/>
            <a:ext cx="6172200" cy="4873625"/>
          </a:xfrm>
          <a:prstGeom prst="rect">
            <a:avLst/>
          </a:prstGeom>
          <a:noFill/>
          <a:ln>
            <a:noFill/>
          </a:ln>
        </p:spPr>
      </p:sp>
      <p:sp>
        <p:nvSpPr>
          <p:cNvPr id="75" name="Google Shape;75;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280"/>
              <a:buNone/>
              <a:defRPr sz="1600"/>
            </a:lvl1pPr>
            <a:lvl2pPr indent="-228600" lvl="1" marL="914400" algn="l">
              <a:lnSpc>
                <a:spcPct val="100000"/>
              </a:lnSpc>
              <a:spcBef>
                <a:spcPts val="500"/>
              </a:spcBef>
              <a:spcAft>
                <a:spcPts val="0"/>
              </a:spcAft>
              <a:buClr>
                <a:schemeClr val="dk2"/>
              </a:buClr>
              <a:buSzPts val="1120"/>
              <a:buNone/>
              <a:defRPr sz="1400"/>
            </a:lvl2pPr>
            <a:lvl3pPr indent="-228600" lvl="2" marL="1371600" algn="l">
              <a:lnSpc>
                <a:spcPct val="100000"/>
              </a:lnSpc>
              <a:spcBef>
                <a:spcPts val="500"/>
              </a:spcBef>
              <a:spcAft>
                <a:spcPts val="0"/>
              </a:spcAft>
              <a:buClr>
                <a:schemeClr val="dk2"/>
              </a:buClr>
              <a:buSzPts val="960"/>
              <a:buNone/>
              <a:defRPr sz="1200"/>
            </a:lvl3pPr>
            <a:lvl4pPr indent="-228600" lvl="3" marL="1828800" algn="l">
              <a:lnSpc>
                <a:spcPct val="100000"/>
              </a:lnSpc>
              <a:spcBef>
                <a:spcPts val="500"/>
              </a:spcBef>
              <a:spcAft>
                <a:spcPts val="0"/>
              </a:spcAft>
              <a:buClr>
                <a:schemeClr val="dk2"/>
              </a:buClr>
              <a:buSzPts val="800"/>
              <a:buNone/>
              <a:defRPr sz="1000"/>
            </a:lvl4pPr>
            <a:lvl5pPr indent="-228600" lvl="4" marL="2286000" algn="l">
              <a:lnSpc>
                <a:spcPct val="100000"/>
              </a:lnSpc>
              <a:spcBef>
                <a:spcPts val="500"/>
              </a:spcBef>
              <a:spcAft>
                <a:spcPts val="0"/>
              </a:spcAft>
              <a:buClr>
                <a:schemeClr val="dk2"/>
              </a:buClr>
              <a:buSzPts val="8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57"/>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48"/>
          <p:cNvCxnSpPr/>
          <p:nvPr/>
        </p:nvCxnSpPr>
        <p:spPr>
          <a:xfrm flipH="1">
            <a:off x="0" y="0"/>
            <a:ext cx="3119718" cy="685800"/>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11" name="Google Shape;11;p48"/>
          <p:cNvCxnSpPr/>
          <p:nvPr/>
        </p:nvCxnSpPr>
        <p:spPr>
          <a:xfrm flipH="1">
            <a:off x="0" y="0"/>
            <a:ext cx="903768" cy="6543675"/>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12" name="Google Shape;12;p48"/>
          <p:cNvCxnSpPr/>
          <p:nvPr/>
        </p:nvCxnSpPr>
        <p:spPr>
          <a:xfrm rot="10800000">
            <a:off x="-42863" y="5791200"/>
            <a:ext cx="6286501" cy="1066801"/>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13" name="Google Shape;13;p48"/>
          <p:cNvCxnSpPr/>
          <p:nvPr/>
        </p:nvCxnSpPr>
        <p:spPr>
          <a:xfrm flipH="1">
            <a:off x="8462964" y="5848350"/>
            <a:ext cx="3729036" cy="1009650"/>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14" name="Google Shape;14;p48"/>
          <p:cNvCxnSpPr/>
          <p:nvPr/>
        </p:nvCxnSpPr>
        <p:spPr>
          <a:xfrm flipH="1">
            <a:off x="11543158" y="1647825"/>
            <a:ext cx="648842" cy="5210175"/>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15" name="Google Shape;15;p48"/>
          <p:cNvCxnSpPr/>
          <p:nvPr/>
        </p:nvCxnSpPr>
        <p:spPr>
          <a:xfrm rot="10800000">
            <a:off x="10781554" y="0"/>
            <a:ext cx="1410446" cy="4258340"/>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16" name="Google Shape;16;p48"/>
          <p:cNvCxnSpPr/>
          <p:nvPr/>
        </p:nvCxnSpPr>
        <p:spPr>
          <a:xfrm rot="10800000">
            <a:off x="6529388" y="-4763"/>
            <a:ext cx="5662612" cy="931975"/>
          </a:xfrm>
          <a:prstGeom prst="straightConnector1">
            <a:avLst/>
          </a:prstGeom>
          <a:noFill/>
          <a:ln cap="flat" cmpd="sng" w="12700">
            <a:solidFill>
              <a:schemeClr val="accent2">
                <a:alpha val="69803"/>
              </a:schemeClr>
            </a:solidFill>
            <a:prstDash val="solid"/>
            <a:miter lim="800000"/>
            <a:headEnd len="sm" w="sm" type="none"/>
            <a:tailEnd len="sm" w="sm" type="none"/>
          </a:ln>
        </p:spPr>
      </p:cxnSp>
      <p:sp>
        <p:nvSpPr>
          <p:cNvPr id="17" name="Google Shape;17;p48"/>
          <p:cNvSpPr txBox="1"/>
          <p:nvPr>
            <p:ph type="title"/>
          </p:nvPr>
        </p:nvSpPr>
        <p:spPr>
          <a:xfrm>
            <a:off x="1143000" y="533401"/>
            <a:ext cx="9906000" cy="138215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Play"/>
              <a:buNone/>
              <a:defRPr b="0" i="1" sz="4400" u="none" cap="none" strike="noStrike">
                <a:solidFill>
                  <a:schemeClr val="dk2"/>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48"/>
          <p:cNvSpPr txBox="1"/>
          <p:nvPr>
            <p:ph idx="1" type="body"/>
          </p:nvPr>
        </p:nvSpPr>
        <p:spPr>
          <a:xfrm>
            <a:off x="1143000" y="2009554"/>
            <a:ext cx="9906000" cy="4024424"/>
          </a:xfrm>
          <a:prstGeom prst="rect">
            <a:avLst/>
          </a:prstGeom>
          <a:noFill/>
          <a:ln>
            <a:noFill/>
          </a:ln>
        </p:spPr>
        <p:txBody>
          <a:bodyPr anchorCtr="0" anchor="t" bIns="45700" lIns="91425" spcFirstLastPara="1" rIns="91425" wrap="square" tIns="45700">
            <a:normAutofit/>
          </a:bodyPr>
          <a:lstStyle>
            <a:lvl1pPr indent="-350520" lvl="0" marL="457200" marR="0" rtl="0" algn="l">
              <a:lnSpc>
                <a:spcPct val="100000"/>
              </a:lnSpc>
              <a:spcBef>
                <a:spcPts val="1000"/>
              </a:spcBef>
              <a:spcAft>
                <a:spcPts val="0"/>
              </a:spcAft>
              <a:buClr>
                <a:schemeClr val="dk2"/>
              </a:buClr>
              <a:buSzPts val="1920"/>
              <a:buFont typeface="Arial"/>
              <a:buChar char="•"/>
              <a:defRPr b="0" i="0" sz="2400" u="none" cap="none" strike="noStrike">
                <a:solidFill>
                  <a:schemeClr val="dk2"/>
                </a:solidFill>
                <a:latin typeface="Open Sans Light"/>
                <a:ea typeface="Open Sans Light"/>
                <a:cs typeface="Open Sans Light"/>
                <a:sym typeface="Open Sans Light"/>
              </a:defRPr>
            </a:lvl1pPr>
            <a:lvl2pPr indent="-330200" lvl="1" marL="914400" marR="0" rtl="0" algn="l">
              <a:lnSpc>
                <a:spcPct val="100000"/>
              </a:lnSpc>
              <a:spcBef>
                <a:spcPts val="500"/>
              </a:spcBef>
              <a:spcAft>
                <a:spcPts val="0"/>
              </a:spcAft>
              <a:buClr>
                <a:schemeClr val="dk2"/>
              </a:buClr>
              <a:buSzPts val="1600"/>
              <a:buFont typeface="Arial"/>
              <a:buChar char="•"/>
              <a:defRPr b="0" i="0" sz="2000" u="none" cap="none" strike="noStrike">
                <a:solidFill>
                  <a:schemeClr val="dk2"/>
                </a:solidFill>
                <a:latin typeface="Open Sans Light"/>
                <a:ea typeface="Open Sans Light"/>
                <a:cs typeface="Open Sans Light"/>
                <a:sym typeface="Open Sans Light"/>
              </a:defRPr>
            </a:lvl2pPr>
            <a:lvl3pPr indent="-320039" lvl="2" marL="1371600" marR="0" rtl="0" algn="l">
              <a:lnSpc>
                <a:spcPct val="100000"/>
              </a:lnSpc>
              <a:spcBef>
                <a:spcPts val="500"/>
              </a:spcBef>
              <a:spcAft>
                <a:spcPts val="0"/>
              </a:spcAft>
              <a:buClr>
                <a:schemeClr val="dk2"/>
              </a:buClr>
              <a:buSzPts val="1440"/>
              <a:buFont typeface="Arial"/>
              <a:buChar char="•"/>
              <a:defRPr b="0" i="0" sz="1800" u="none" cap="none" strike="noStrike">
                <a:solidFill>
                  <a:schemeClr val="dk2"/>
                </a:solidFill>
                <a:latin typeface="Open Sans Light"/>
                <a:ea typeface="Open Sans Light"/>
                <a:cs typeface="Open Sans Light"/>
                <a:sym typeface="Open Sans Light"/>
              </a:defRPr>
            </a:lvl3pPr>
            <a:lvl4pPr indent="-309880" lvl="3" marL="1828800" marR="0" rtl="0" algn="l">
              <a:lnSpc>
                <a:spcPct val="100000"/>
              </a:lnSpc>
              <a:spcBef>
                <a:spcPts val="500"/>
              </a:spcBef>
              <a:spcAft>
                <a:spcPts val="0"/>
              </a:spcAft>
              <a:buClr>
                <a:schemeClr val="dk2"/>
              </a:buClr>
              <a:buSzPts val="1280"/>
              <a:buFont typeface="Arial"/>
              <a:buChar char="•"/>
              <a:defRPr b="0" i="0" sz="1600" u="none" cap="none" strike="noStrike">
                <a:solidFill>
                  <a:schemeClr val="dk2"/>
                </a:solidFill>
                <a:latin typeface="Open Sans Light"/>
                <a:ea typeface="Open Sans Light"/>
                <a:cs typeface="Open Sans Light"/>
                <a:sym typeface="Open Sans Light"/>
              </a:defRPr>
            </a:lvl4pPr>
            <a:lvl5pPr indent="-309879" lvl="4" marL="2286000" marR="0" rtl="0" algn="l">
              <a:lnSpc>
                <a:spcPct val="100000"/>
              </a:lnSpc>
              <a:spcBef>
                <a:spcPts val="500"/>
              </a:spcBef>
              <a:spcAft>
                <a:spcPts val="0"/>
              </a:spcAft>
              <a:buClr>
                <a:schemeClr val="dk2"/>
              </a:buClr>
              <a:buSzPts val="1280"/>
              <a:buFont typeface="Arial"/>
              <a:buChar char="•"/>
              <a:defRPr b="0" i="0" sz="1600" u="none" cap="none" strike="noStrike">
                <a:solidFill>
                  <a:schemeClr val="dk2"/>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9" name="Google Shape;19;p48"/>
          <p:cNvSpPr txBox="1"/>
          <p:nvPr>
            <p:ph idx="10" type="dt"/>
          </p:nvPr>
        </p:nvSpPr>
        <p:spPr>
          <a:xfrm>
            <a:off x="7337102" y="6398878"/>
            <a:ext cx="4193908" cy="365125"/>
          </a:xfrm>
          <a:prstGeom prst="rect">
            <a:avLst/>
          </a:prstGeom>
          <a:noFill/>
          <a:ln>
            <a:noFill/>
          </a:ln>
        </p:spPr>
        <p:txBody>
          <a:bodyPr anchorCtr="0" anchor="ctr" bIns="45700" lIns="91425" spcFirstLastPara="1" rIns="91425" wrap="square" tIns="45700">
            <a:normAutofit/>
          </a:bodyPr>
          <a:lstStyle>
            <a:lvl1pPr lvl="0" marR="0" rtl="0" algn="r">
              <a:spcBef>
                <a:spcPts val="0"/>
              </a:spcBef>
              <a:spcAft>
                <a:spcPts val="0"/>
              </a:spcAft>
              <a:buSzPts val="1400"/>
              <a:buNone/>
              <a:defRPr b="0" i="0" sz="1100" u="none" cap="none" strike="noStrike">
                <a:solidFill>
                  <a:schemeClr val="dk2"/>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
        <p:nvSpPr>
          <p:cNvPr id="20" name="Google Shape;20;p48"/>
          <p:cNvSpPr txBox="1"/>
          <p:nvPr>
            <p:ph idx="11" type="ftr"/>
          </p:nvPr>
        </p:nvSpPr>
        <p:spPr>
          <a:xfrm>
            <a:off x="154429" y="6398878"/>
            <a:ext cx="4497315" cy="36512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1200" u="none" cap="none" strike="noStrike">
                <a:solidFill>
                  <a:schemeClr val="dk2"/>
                </a:solidFill>
                <a:latin typeface="Play"/>
                <a:ea typeface="Play"/>
                <a:cs typeface="Play"/>
                <a:sym typeface="Play"/>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
        <p:nvSpPr>
          <p:cNvPr id="21" name="Google Shape;21;p48"/>
          <p:cNvSpPr txBox="1"/>
          <p:nvPr>
            <p:ph idx="12" type="sldNum"/>
          </p:nvPr>
        </p:nvSpPr>
        <p:spPr>
          <a:xfrm>
            <a:off x="11602477" y="6398878"/>
            <a:ext cx="470887" cy="365125"/>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b="0" i="0" sz="1100" u="none" cap="none" strike="noStrike">
                <a:solidFill>
                  <a:schemeClr val="dk2"/>
                </a:solidFill>
                <a:latin typeface="Open Sans Light"/>
                <a:ea typeface="Open Sans Light"/>
                <a:cs typeface="Open Sans Light"/>
                <a:sym typeface="Open Sans Light"/>
              </a:defRPr>
            </a:lvl1pPr>
            <a:lvl2pPr indent="0" lvl="1" marL="0" marR="0" rtl="0" algn="r">
              <a:spcBef>
                <a:spcPts val="0"/>
              </a:spcBef>
              <a:buNone/>
              <a:defRPr b="0" i="0" sz="1100" u="none" cap="none" strike="noStrike">
                <a:solidFill>
                  <a:schemeClr val="dk2"/>
                </a:solidFill>
                <a:latin typeface="Open Sans Light"/>
                <a:ea typeface="Open Sans Light"/>
                <a:cs typeface="Open Sans Light"/>
                <a:sym typeface="Open Sans Light"/>
              </a:defRPr>
            </a:lvl2pPr>
            <a:lvl3pPr indent="0" lvl="2" marL="0" marR="0" rtl="0" algn="r">
              <a:spcBef>
                <a:spcPts val="0"/>
              </a:spcBef>
              <a:buNone/>
              <a:defRPr b="0" i="0" sz="1100" u="none" cap="none" strike="noStrike">
                <a:solidFill>
                  <a:schemeClr val="dk2"/>
                </a:solidFill>
                <a:latin typeface="Open Sans Light"/>
                <a:ea typeface="Open Sans Light"/>
                <a:cs typeface="Open Sans Light"/>
                <a:sym typeface="Open Sans Light"/>
              </a:defRPr>
            </a:lvl3pPr>
            <a:lvl4pPr indent="0" lvl="3" marL="0" marR="0" rtl="0" algn="r">
              <a:spcBef>
                <a:spcPts val="0"/>
              </a:spcBef>
              <a:buNone/>
              <a:defRPr b="0" i="0" sz="1100" u="none" cap="none" strike="noStrike">
                <a:solidFill>
                  <a:schemeClr val="dk2"/>
                </a:solidFill>
                <a:latin typeface="Open Sans Light"/>
                <a:ea typeface="Open Sans Light"/>
                <a:cs typeface="Open Sans Light"/>
                <a:sym typeface="Open Sans Light"/>
              </a:defRPr>
            </a:lvl4pPr>
            <a:lvl5pPr indent="0" lvl="4" marL="0" marR="0" rtl="0" algn="r">
              <a:spcBef>
                <a:spcPts val="0"/>
              </a:spcBef>
              <a:buNone/>
              <a:defRPr b="0" i="0" sz="1100" u="none" cap="none" strike="noStrike">
                <a:solidFill>
                  <a:schemeClr val="dk2"/>
                </a:solidFill>
                <a:latin typeface="Open Sans Light"/>
                <a:ea typeface="Open Sans Light"/>
                <a:cs typeface="Open Sans Light"/>
                <a:sym typeface="Open Sans Light"/>
              </a:defRPr>
            </a:lvl5pPr>
            <a:lvl6pPr indent="0" lvl="5" marL="0" marR="0" rtl="0" algn="r">
              <a:spcBef>
                <a:spcPts val="0"/>
              </a:spcBef>
              <a:buNone/>
              <a:defRPr b="0" i="0" sz="1100" u="none" cap="none" strike="noStrike">
                <a:solidFill>
                  <a:schemeClr val="dk2"/>
                </a:solidFill>
                <a:latin typeface="Open Sans Light"/>
                <a:ea typeface="Open Sans Light"/>
                <a:cs typeface="Open Sans Light"/>
                <a:sym typeface="Open Sans Light"/>
              </a:defRPr>
            </a:lvl6pPr>
            <a:lvl7pPr indent="0" lvl="6" marL="0" marR="0" rtl="0" algn="r">
              <a:spcBef>
                <a:spcPts val="0"/>
              </a:spcBef>
              <a:buNone/>
              <a:defRPr b="0" i="0" sz="1100" u="none" cap="none" strike="noStrike">
                <a:solidFill>
                  <a:schemeClr val="dk2"/>
                </a:solidFill>
                <a:latin typeface="Open Sans Light"/>
                <a:ea typeface="Open Sans Light"/>
                <a:cs typeface="Open Sans Light"/>
                <a:sym typeface="Open Sans Light"/>
              </a:defRPr>
            </a:lvl7pPr>
            <a:lvl8pPr indent="0" lvl="7" marL="0" marR="0" rtl="0" algn="r">
              <a:spcBef>
                <a:spcPts val="0"/>
              </a:spcBef>
              <a:buNone/>
              <a:defRPr b="0" i="0" sz="1100" u="none" cap="none" strike="noStrike">
                <a:solidFill>
                  <a:schemeClr val="dk2"/>
                </a:solidFill>
                <a:latin typeface="Open Sans Light"/>
                <a:ea typeface="Open Sans Light"/>
                <a:cs typeface="Open Sans Light"/>
                <a:sym typeface="Open Sans Light"/>
              </a:defRPr>
            </a:lvl8pPr>
            <a:lvl9pPr indent="0" lvl="8" marL="0" marR="0" rtl="0" algn="r">
              <a:spcBef>
                <a:spcPts val="0"/>
              </a:spcBef>
              <a:buNone/>
              <a:defRPr b="0" i="0" sz="1100" u="none" cap="none" strike="noStrike">
                <a:solidFill>
                  <a:schemeClr val="dk2"/>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hyperlink" Target="http://www.mordyredbacksjfc.com.au" TargetMode="External"/><Relationship Id="rId5" Type="http://schemas.openxmlformats.org/officeDocument/2006/relationships/hyperlink" Target="http://www.addsignage.com.au/milestone-banners" TargetMode="External"/><Relationship Id="rId6" Type="http://schemas.openxmlformats.org/officeDocument/2006/relationships/hyperlink" Target="http://www.milestonebanners.com.a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mordyredbacksjfc.com.au/induction-pac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teeth.org.au/sports-mouthguards" TargetMode="External"/><Relationship Id="rId4" Type="http://schemas.openxmlformats.org/officeDocument/2006/relationships/hyperlink" Target="http://www.playhq.com/afl/org/mordialloc-junior-football-club/4347606" TargetMode="External"/><Relationship Id="rId5"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hyperlink" Target="http://www.aflsoutheast.com.au/rules-and-policies/" TargetMode="External"/><Relationship Id="rId5" Type="http://schemas.openxmlformats.org/officeDocument/2006/relationships/image" Target="../media/image5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34.jpg"/><Relationship Id="rId11" Type="http://schemas.openxmlformats.org/officeDocument/2006/relationships/image" Target="../media/image20.jpg"/><Relationship Id="rId10" Type="http://schemas.openxmlformats.org/officeDocument/2006/relationships/image" Target="../media/image10.jpg"/><Relationship Id="rId9" Type="http://schemas.openxmlformats.org/officeDocument/2006/relationships/image" Target="../media/image13.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4.jpg"/><Relationship Id="rId8"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0"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png"/><Relationship Id="rId4" Type="http://schemas.openxmlformats.org/officeDocument/2006/relationships/image" Target="../media/image50.png"/><Relationship Id="rId9" Type="http://schemas.openxmlformats.org/officeDocument/2006/relationships/hyperlink" Target="http://www.mordyredbacksjfc.com.au/contact" TargetMode="External"/><Relationship Id="rId5" Type="http://schemas.openxmlformats.org/officeDocument/2006/relationships/hyperlink" Target="mailto:mordyredbacks@gmail.com" TargetMode="External"/><Relationship Id="rId6" Type="http://schemas.openxmlformats.org/officeDocument/2006/relationships/hyperlink" Target="mailto:secretarymrjfc@gmail.com" TargetMode="External"/><Relationship Id="rId7" Type="http://schemas.openxmlformats.org/officeDocument/2006/relationships/image" Target="../media/image35.png"/><Relationship Id="rId8" Type="http://schemas.openxmlformats.org/officeDocument/2006/relationships/image" Target="../media/image36.png"/></Relationships>
</file>

<file path=ppt/slides/_rels/slide46.xml.rels><?xml version="1.0" encoding="UTF-8" standalone="yes"?><Relationships xmlns="http://schemas.openxmlformats.org/package/2006/relationships"><Relationship Id="rId11" Type="http://schemas.openxmlformats.org/officeDocument/2006/relationships/image" Target="../media/image37.jpg"/><Relationship Id="rId10" Type="http://schemas.openxmlformats.org/officeDocument/2006/relationships/image" Target="../media/image42.jpg"/><Relationship Id="rId13" Type="http://schemas.openxmlformats.org/officeDocument/2006/relationships/image" Target="../media/image49.jpg"/><Relationship Id="rId12"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5.png"/><Relationship Id="rId4" Type="http://schemas.openxmlformats.org/officeDocument/2006/relationships/image" Target="../media/image38.jpg"/><Relationship Id="rId9" Type="http://schemas.openxmlformats.org/officeDocument/2006/relationships/image" Target="../media/image47.jpg"/><Relationship Id="rId15" Type="http://schemas.openxmlformats.org/officeDocument/2006/relationships/image" Target="../media/image40.jpg"/><Relationship Id="rId14" Type="http://schemas.openxmlformats.org/officeDocument/2006/relationships/image" Target="../media/image45.jpg"/><Relationship Id="rId5" Type="http://schemas.openxmlformats.org/officeDocument/2006/relationships/image" Target="../media/image44.jpg"/><Relationship Id="rId6" Type="http://schemas.openxmlformats.org/officeDocument/2006/relationships/image" Target="../media/image51.jpg"/><Relationship Id="rId7" Type="http://schemas.openxmlformats.org/officeDocument/2006/relationships/image" Target="../media/image43.jpg"/><Relationship Id="rId8" Type="http://schemas.openxmlformats.org/officeDocument/2006/relationships/image" Target="../media/image4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20" Type="http://schemas.openxmlformats.org/officeDocument/2006/relationships/image" Target="../media/image31.png"/><Relationship Id="rId11" Type="http://schemas.openxmlformats.org/officeDocument/2006/relationships/image" Target="../media/image16.png"/><Relationship Id="rId10" Type="http://schemas.openxmlformats.org/officeDocument/2006/relationships/image" Target="../media/image15.png"/><Relationship Id="rId21" Type="http://schemas.openxmlformats.org/officeDocument/2006/relationships/image" Target="../media/image19.png"/><Relationship Id="rId13" Type="http://schemas.openxmlformats.org/officeDocument/2006/relationships/image" Target="../media/image22.png"/><Relationship Id="rId12"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3.jpg"/><Relationship Id="rId15" Type="http://schemas.openxmlformats.org/officeDocument/2006/relationships/image" Target="../media/image23.jpg"/><Relationship Id="rId14" Type="http://schemas.openxmlformats.org/officeDocument/2006/relationships/image" Target="../media/image29.png"/><Relationship Id="rId17" Type="http://schemas.openxmlformats.org/officeDocument/2006/relationships/image" Target="../media/image17.jpg"/><Relationship Id="rId16" Type="http://schemas.openxmlformats.org/officeDocument/2006/relationships/image" Target="../media/image27.png"/><Relationship Id="rId5" Type="http://schemas.openxmlformats.org/officeDocument/2006/relationships/image" Target="../media/image24.png"/><Relationship Id="rId19" Type="http://schemas.openxmlformats.org/officeDocument/2006/relationships/image" Target="../media/image14.jpg"/><Relationship Id="rId6" Type="http://schemas.openxmlformats.org/officeDocument/2006/relationships/image" Target="../media/image11.png"/><Relationship Id="rId18" Type="http://schemas.openxmlformats.org/officeDocument/2006/relationships/image" Target="../media/image18.jpg"/><Relationship Id="rId7" Type="http://schemas.openxmlformats.org/officeDocument/2006/relationships/image" Target="../media/image6.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hyperlink" Target="https://www.youtube.com/watch?v=1oh-uWMgTm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95" name="Google Shape;95;p1"/>
          <p:cNvCxnSpPr/>
          <p:nvPr/>
        </p:nvCxnSpPr>
        <p:spPr>
          <a:xfrm rot="10800000">
            <a:off x="7587" y="2720800"/>
            <a:ext cx="3470809" cy="4132660"/>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96" name="Google Shape;96;p1"/>
          <p:cNvCxnSpPr/>
          <p:nvPr/>
        </p:nvCxnSpPr>
        <p:spPr>
          <a:xfrm flipH="1">
            <a:off x="0" y="-4540"/>
            <a:ext cx="1274412" cy="4967223"/>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97" name="Google Shape;97;p1"/>
          <p:cNvCxnSpPr/>
          <p:nvPr/>
        </p:nvCxnSpPr>
        <p:spPr>
          <a:xfrm rot="10800000">
            <a:off x="5257800" y="0"/>
            <a:ext cx="6926614" cy="1122363"/>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98" name="Google Shape;98;p1"/>
          <p:cNvCxnSpPr/>
          <p:nvPr/>
        </p:nvCxnSpPr>
        <p:spPr>
          <a:xfrm flipH="1">
            <a:off x="7337102" y="6051582"/>
            <a:ext cx="4847312" cy="806418"/>
          </a:xfrm>
          <a:prstGeom prst="straightConnector1">
            <a:avLst/>
          </a:prstGeom>
          <a:noFill/>
          <a:ln cap="flat" cmpd="sng" w="12700">
            <a:solidFill>
              <a:schemeClr val="accent2">
                <a:alpha val="69803"/>
              </a:schemeClr>
            </a:solidFill>
            <a:prstDash val="solid"/>
            <a:miter lim="800000"/>
            <a:headEnd len="sm" w="sm" type="none"/>
            <a:tailEnd len="sm" w="sm" type="none"/>
          </a:ln>
        </p:spPr>
      </p:cxnSp>
      <p:cxnSp>
        <p:nvCxnSpPr>
          <p:cNvPr id="99" name="Google Shape;99;p1"/>
          <p:cNvCxnSpPr/>
          <p:nvPr/>
        </p:nvCxnSpPr>
        <p:spPr>
          <a:xfrm flipH="1">
            <a:off x="4225160" y="0"/>
            <a:ext cx="3541141" cy="6858000"/>
          </a:xfrm>
          <a:prstGeom prst="straightConnector1">
            <a:avLst/>
          </a:prstGeom>
          <a:noFill/>
          <a:ln cap="flat" cmpd="sng" w="12700">
            <a:solidFill>
              <a:schemeClr val="accent2">
                <a:alpha val="69803"/>
              </a:schemeClr>
            </a:solidFill>
            <a:prstDash val="solid"/>
            <a:miter lim="800000"/>
            <a:headEnd len="sm" w="sm" type="none"/>
            <a:tailEnd len="sm" w="sm" type="none"/>
          </a:ln>
        </p:spPr>
      </p:cxnSp>
      <p:pic>
        <p:nvPicPr>
          <p:cNvPr id="100" name="Google Shape;100;p1"/>
          <p:cNvPicPr preferRelativeResize="0"/>
          <p:nvPr/>
        </p:nvPicPr>
        <p:blipFill rotWithShape="1">
          <a:blip r:embed="rId3">
            <a:alphaModFix/>
          </a:blip>
          <a:srcRect b="0" l="0" r="0" t="0"/>
          <a:stretch/>
        </p:blipFill>
        <p:spPr>
          <a:xfrm>
            <a:off x="223696" y="552611"/>
            <a:ext cx="6623476" cy="4752344"/>
          </a:xfrm>
          <a:prstGeom prst="rect">
            <a:avLst/>
          </a:prstGeom>
          <a:noFill/>
          <a:ln>
            <a:noFill/>
          </a:ln>
        </p:spPr>
      </p:pic>
      <p:sp>
        <p:nvSpPr>
          <p:cNvPr id="101" name="Google Shape;101;p1"/>
          <p:cNvSpPr/>
          <p:nvPr/>
        </p:nvSpPr>
        <p:spPr>
          <a:xfrm>
            <a:off x="6795805" y="411050"/>
            <a:ext cx="3832193" cy="1462647"/>
          </a:xfrm>
          <a:prstGeom prst="round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102" name="Google Shape;102;p1"/>
          <p:cNvSpPr txBox="1"/>
          <p:nvPr/>
        </p:nvSpPr>
        <p:spPr>
          <a:xfrm>
            <a:off x="6907630" y="527922"/>
            <a:ext cx="3584274" cy="630942"/>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500" u="none" cap="none" strike="noStrike">
                <a:solidFill>
                  <a:schemeClr val="lt1"/>
                </a:solidFill>
                <a:latin typeface="Century Gothic"/>
                <a:ea typeface="Century Gothic"/>
                <a:cs typeface="Century Gothic"/>
                <a:sym typeface="Century Gothic"/>
              </a:rPr>
              <a:t>Induction Pack</a:t>
            </a:r>
            <a:endParaRPr/>
          </a:p>
        </p:txBody>
      </p:sp>
      <p:sp>
        <p:nvSpPr>
          <p:cNvPr id="103" name="Google Shape;103;p1"/>
          <p:cNvSpPr txBox="1"/>
          <p:nvPr/>
        </p:nvSpPr>
        <p:spPr>
          <a:xfrm>
            <a:off x="267557" y="6502888"/>
            <a:ext cx="66234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none" cap="none" strike="noStrike">
                <a:solidFill>
                  <a:schemeClr val="dk1"/>
                </a:solidFill>
                <a:latin typeface="Century Gothic"/>
                <a:ea typeface="Century Gothic"/>
                <a:cs typeface="Century Gothic"/>
                <a:sym typeface="Century Gothic"/>
              </a:rPr>
              <a:t>Author &amp; Copyright 202</a:t>
            </a:r>
            <a:r>
              <a:rPr i="1" lang="en-US" sz="1200">
                <a:solidFill>
                  <a:schemeClr val="dk1"/>
                </a:solidFill>
                <a:latin typeface="Century Gothic"/>
                <a:ea typeface="Century Gothic"/>
                <a:cs typeface="Century Gothic"/>
                <a:sym typeface="Century Gothic"/>
              </a:rPr>
              <a:t>5</a:t>
            </a:r>
            <a:r>
              <a:rPr b="0" i="1" lang="en-US" sz="1200" u="none" cap="none" strike="noStrike">
                <a:solidFill>
                  <a:schemeClr val="dk1"/>
                </a:solidFill>
                <a:latin typeface="Century Gothic"/>
                <a:ea typeface="Century Gothic"/>
                <a:cs typeface="Century Gothic"/>
                <a:sym typeface="Century Gothic"/>
              </a:rPr>
              <a:t> </a:t>
            </a:r>
            <a:r>
              <a:rPr b="0" i="0" lang="en-US" sz="1200" u="none" cap="none" strike="noStrike">
                <a:solidFill>
                  <a:schemeClr val="dk1"/>
                </a:solidFill>
                <a:latin typeface="Century Gothic"/>
                <a:ea typeface="Century Gothic"/>
                <a:cs typeface="Century Gothic"/>
                <a:sym typeface="Century Gothic"/>
              </a:rPr>
              <a:t>Mordialloc Redbacks Junior Football Club – Committee </a:t>
            </a:r>
            <a:endParaRPr/>
          </a:p>
        </p:txBody>
      </p:sp>
      <p:sp>
        <p:nvSpPr>
          <p:cNvPr id="104" name="Google Shape;104;p1"/>
          <p:cNvSpPr/>
          <p:nvPr/>
        </p:nvSpPr>
        <p:spPr>
          <a:xfrm>
            <a:off x="8597108" y="1122102"/>
            <a:ext cx="1815353" cy="115470"/>
          </a:xfrm>
          <a:custGeom>
            <a:rect b="b" l="l" r="r" t="t"/>
            <a:pathLst>
              <a:path extrusionOk="0" h="115470" w="1815353">
                <a:moveTo>
                  <a:pt x="0" y="115470"/>
                </a:moveTo>
                <a:cubicBezTo>
                  <a:pt x="332790" y="43095"/>
                  <a:pt x="718455" y="22215"/>
                  <a:pt x="1040045" y="3024"/>
                </a:cubicBezTo>
                <a:cubicBezTo>
                  <a:pt x="1357944" y="-5795"/>
                  <a:pt x="1535585" y="18460"/>
                  <a:pt x="1815353" y="43183"/>
                </a:cubicBezTo>
              </a:path>
            </a:pathLst>
          </a:cu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05" name="Google Shape;105;p1"/>
          <p:cNvSpPr txBox="1"/>
          <p:nvPr/>
        </p:nvSpPr>
        <p:spPr>
          <a:xfrm>
            <a:off x="6907630" y="1243135"/>
            <a:ext cx="3584274" cy="630942"/>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chemeClr val="lt1"/>
                </a:solidFill>
                <a:latin typeface="Century Gothic"/>
                <a:ea typeface="Century Gothic"/>
                <a:cs typeface="Century Gothic"/>
                <a:sym typeface="Century Gothic"/>
              </a:rPr>
              <a:t>2025</a:t>
            </a:r>
            <a:endParaRPr/>
          </a:p>
        </p:txBody>
      </p:sp>
      <p:pic>
        <p:nvPicPr>
          <p:cNvPr id="106" name="Google Shape;106;p1"/>
          <p:cNvPicPr preferRelativeResize="0"/>
          <p:nvPr/>
        </p:nvPicPr>
        <p:blipFill rotWithShape="1">
          <a:blip r:embed="rId4">
            <a:alphaModFix/>
          </a:blip>
          <a:srcRect b="0" l="0" r="0" t="0"/>
          <a:stretch/>
        </p:blipFill>
        <p:spPr>
          <a:xfrm>
            <a:off x="10701174" y="398592"/>
            <a:ext cx="1201295" cy="1475503"/>
          </a:xfrm>
          <a:prstGeom prst="rect">
            <a:avLst/>
          </a:prstGeom>
          <a:noFill/>
          <a:ln>
            <a:noFill/>
          </a:ln>
        </p:spPr>
      </p:pic>
      <p:sp>
        <p:nvSpPr>
          <p:cNvPr id="107" name="Google Shape;107;p1"/>
          <p:cNvSpPr txBox="1"/>
          <p:nvPr/>
        </p:nvSpPr>
        <p:spPr>
          <a:xfrm>
            <a:off x="816921" y="5440388"/>
            <a:ext cx="53862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Century Gothic"/>
                <a:ea typeface="Century Gothic"/>
                <a:cs typeface="Century Gothic"/>
                <a:sym typeface="Century Gothic"/>
              </a:rPr>
              <a:t>Purpose. Passion. Belong. </a:t>
            </a:r>
            <a:endParaRPr/>
          </a:p>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a:t>
            </a:r>
            <a:r>
              <a:rPr lang="en-US" sz="1800">
                <a:solidFill>
                  <a:srgbClr val="BE1C20"/>
                </a:solidFill>
                <a:latin typeface="Century Gothic"/>
                <a:ea typeface="Century Gothic"/>
                <a:cs typeface="Century Gothic"/>
                <a:sym typeface="Century Gothic"/>
              </a:rPr>
              <a:t>RedbacksLeadStrong</a:t>
            </a:r>
            <a:endParaRPr sz="1800">
              <a:solidFill>
                <a:srgbClr val="BE1C20"/>
              </a:solidFill>
              <a:latin typeface="Open Sans Light"/>
              <a:ea typeface="Open Sans Light"/>
              <a:cs typeface="Open Sans Light"/>
              <a:sym typeface="Open Sans Light"/>
            </a:endParaRPr>
          </a:p>
        </p:txBody>
      </p:sp>
      <p:sp>
        <p:nvSpPr>
          <p:cNvPr id="108" name="Google Shape;108;p1"/>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u="none">
                <a:solidFill>
                  <a:schemeClr val="dk1"/>
                </a:solidFill>
                <a:latin typeface="Century Gothic"/>
                <a:ea typeface="Century Gothic"/>
                <a:cs typeface="Century Gothic"/>
                <a:sym typeface="Century Gothic"/>
              </a:rPr>
              <a:t>‹#›</a:t>
            </a:fld>
            <a:endParaRPr b="0" sz="1600" u="none">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nvSpPr>
        <p:spPr>
          <a:xfrm>
            <a:off x="0" y="-1279"/>
            <a:ext cx="12192000" cy="6849672"/>
          </a:xfrm>
          <a:prstGeom prst="rect">
            <a:avLst/>
          </a:prstGeom>
          <a:solidFill>
            <a:srgbClr val="C00000"/>
          </a:solidFill>
          <a:ln>
            <a:noFill/>
          </a:ln>
        </p:spPr>
        <p:txBody>
          <a:bodyPr anchorCtr="0" anchor="ctr" bIns="45700" lIns="91425" spcFirstLastPara="1" rIns="91425" wrap="square" tIns="45700">
            <a:normAutofit/>
          </a:bodyPr>
          <a:lstStyle/>
          <a:p>
            <a:pPr indent="0" lvl="0" marL="457200" marR="0" rtl="0" algn="l">
              <a:lnSpc>
                <a:spcPct val="90000"/>
              </a:lnSpc>
              <a:spcBef>
                <a:spcPts val="0"/>
              </a:spcBef>
              <a:spcAft>
                <a:spcPts val="0"/>
              </a:spcAft>
              <a:buClr>
                <a:schemeClr val="lt1"/>
              </a:buClr>
              <a:buSzPts val="4400"/>
              <a:buFont typeface="Century Gothic"/>
              <a:buNone/>
            </a:pPr>
            <a:r>
              <a:rPr b="1" i="1" lang="en-US" sz="4400" cap="none">
                <a:solidFill>
                  <a:schemeClr val="lt1"/>
                </a:solidFill>
                <a:latin typeface="Century Gothic"/>
                <a:ea typeface="Century Gothic"/>
                <a:cs typeface="Century Gothic"/>
                <a:sym typeface="Century Gothic"/>
              </a:rPr>
              <a:t>2. WELCOME &amp; FAQS</a:t>
            </a:r>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p:txBody>
      </p:sp>
      <p:sp>
        <p:nvSpPr>
          <p:cNvPr id="209" name="Google Shape;209;p10"/>
          <p:cNvSpPr txBox="1"/>
          <p:nvPr/>
        </p:nvSpPr>
        <p:spPr>
          <a:xfrm>
            <a:off x="272715" y="3423557"/>
            <a:ext cx="11390032" cy="2716920"/>
          </a:xfrm>
          <a:prstGeom prst="rect">
            <a:avLst/>
          </a:prstGeom>
          <a:noFill/>
          <a:ln>
            <a:noFill/>
          </a:ln>
        </p:spPr>
        <p:txBody>
          <a:bodyPr anchorCtr="0" anchor="t" bIns="45700" lIns="91425" spcFirstLastPara="1" rIns="91425" wrap="square" tIns="45700">
            <a:noAutofit/>
          </a:bodyPr>
          <a:lstStyle/>
          <a:p>
            <a:pPr indent="-457200" lvl="1" marL="914400" marR="0" rtl="0" algn="l">
              <a:lnSpc>
                <a:spcPct val="100000"/>
              </a:lnSpc>
              <a:spcBef>
                <a:spcPts val="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Staying up to date</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Registrations</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Uniforms &amp; Merchandise</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Playing Equipment</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Induction Pack</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Volunteering</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Dental Mouthguards</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Training &amp; Season Dates</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Age groups</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Our teams</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Game dates/locations</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Events calendar</a:t>
            </a:r>
            <a:endParaRPr/>
          </a:p>
          <a:p>
            <a:pPr indent="0" lvl="2" marL="914400" marR="0" rtl="0" algn="l">
              <a:lnSpc>
                <a:spcPct val="100000"/>
              </a:lnSpc>
              <a:spcBef>
                <a:spcPts val="500"/>
              </a:spcBef>
              <a:spcAft>
                <a:spcPts val="0"/>
              </a:spcAft>
              <a:buClr>
                <a:schemeClr val="lt1"/>
              </a:buClr>
              <a:buSzPts val="1280"/>
              <a:buFont typeface="Arial"/>
              <a:buNone/>
            </a:pPr>
            <a:r>
              <a:rPr b="0" i="0" lang="en-US" sz="1600" u="none" cap="none" strike="noStrike">
                <a:solidFill>
                  <a:schemeClr val="lt1"/>
                </a:solidFill>
                <a:latin typeface="Century Gothic"/>
                <a:ea typeface="Century Gothic"/>
                <a:cs typeface="Century Gothic"/>
                <a:sym typeface="Century Gothic"/>
              </a:rPr>
              <a:t>- Fixtures</a:t>
            </a:r>
            <a:endParaRPr/>
          </a:p>
          <a:p>
            <a:pPr indent="0" lvl="2" marL="914400" marR="0" rtl="0" algn="l">
              <a:lnSpc>
                <a:spcPct val="100000"/>
              </a:lnSpc>
              <a:spcBef>
                <a:spcPts val="500"/>
              </a:spcBef>
              <a:spcAft>
                <a:spcPts val="0"/>
              </a:spcAft>
              <a:buClr>
                <a:schemeClr val="lt1"/>
              </a:buClr>
              <a:buSzPts val="1280"/>
              <a:buFont typeface="Arial"/>
              <a:buNone/>
            </a:pPr>
            <a:r>
              <a:rPr b="0" i="0" lang="en-US" sz="1600" u="none" cap="none" strike="noStrike">
                <a:solidFill>
                  <a:schemeClr val="lt1"/>
                </a:solidFill>
                <a:latin typeface="Century Gothic"/>
                <a:ea typeface="Century Gothic"/>
                <a:cs typeface="Century Gothic"/>
                <a:sym typeface="Century Gothic"/>
              </a:rPr>
              <a:t>- Lightning Premiership</a:t>
            </a:r>
            <a:endParaRPr/>
          </a:p>
          <a:p>
            <a:pPr indent="0" lvl="2" marL="914400" marR="0" rtl="0" algn="l">
              <a:lnSpc>
                <a:spcPct val="100000"/>
              </a:lnSpc>
              <a:spcBef>
                <a:spcPts val="500"/>
              </a:spcBef>
              <a:spcAft>
                <a:spcPts val="0"/>
              </a:spcAft>
              <a:buClr>
                <a:schemeClr val="lt1"/>
              </a:buClr>
              <a:buSzPts val="1280"/>
              <a:buFont typeface="Arial"/>
              <a:buNone/>
            </a:pPr>
            <a:r>
              <a:rPr b="0" i="0" lang="en-US" sz="1600" u="none" cap="none" strike="noStrike">
                <a:solidFill>
                  <a:schemeClr val="lt1"/>
                </a:solidFill>
                <a:latin typeface="Century Gothic"/>
                <a:ea typeface="Century Gothic"/>
                <a:cs typeface="Century Gothic"/>
                <a:sym typeface="Century Gothic"/>
              </a:rPr>
              <a:t>- Jumper &amp; Medal Presentation</a:t>
            </a:r>
            <a:endParaRPr/>
          </a:p>
          <a:p>
            <a:pPr indent="0" lvl="2" marL="914400" marR="0" rtl="0" algn="l">
              <a:lnSpc>
                <a:spcPct val="100000"/>
              </a:lnSpc>
              <a:spcBef>
                <a:spcPts val="500"/>
              </a:spcBef>
              <a:spcAft>
                <a:spcPts val="0"/>
              </a:spcAft>
              <a:buClr>
                <a:schemeClr val="lt1"/>
              </a:buClr>
              <a:buSzPts val="1280"/>
              <a:buFont typeface="Arial"/>
              <a:buNone/>
            </a:pPr>
            <a:r>
              <a:rPr b="0" i="0" lang="en-US" sz="1600" u="none" cap="none" strike="noStrike">
                <a:solidFill>
                  <a:schemeClr val="lt1"/>
                </a:solidFill>
                <a:latin typeface="Century Gothic"/>
                <a:ea typeface="Century Gothic"/>
                <a:cs typeface="Century Gothic"/>
                <a:sym typeface="Century Gothic"/>
              </a:rPr>
              <a:t>- Club Social Functions</a:t>
            </a:r>
            <a:endParaRPr/>
          </a:p>
        </p:txBody>
      </p:sp>
      <p:sp>
        <p:nvSpPr>
          <p:cNvPr id="210" name="Google Shape;210;p10"/>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16" name="Google Shape;216;p1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17" name="Google Shape;217;p1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18" name="Google Shape;218;p1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19" name="Google Shape;219;p1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220" name="Google Shape;220;p11"/>
          <p:cNvSpPr txBox="1"/>
          <p:nvPr/>
        </p:nvSpPr>
        <p:spPr>
          <a:xfrm>
            <a:off x="0" y="-4153"/>
            <a:ext cx="12192000"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FAQs</a:t>
            </a:r>
            <a:endParaRPr/>
          </a:p>
        </p:txBody>
      </p:sp>
      <p:sp>
        <p:nvSpPr>
          <p:cNvPr id="221" name="Google Shape;221;p11"/>
          <p:cNvSpPr txBox="1"/>
          <p:nvPr/>
        </p:nvSpPr>
        <p:spPr>
          <a:xfrm>
            <a:off x="989759" y="1351508"/>
            <a:ext cx="10581600" cy="252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Stay informed with the latest updates from Mordialloc Redbacks JFC through two convenient options:</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Team App</a:t>
            </a:r>
            <a:endParaRPr b="1"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 Download the free Team App from the App Store or Google Play.</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 Sign up and activate your account through the email sent to you.</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 Log in and search for "Mordialloc Redbacks JFC," then request membership.</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Please note that all future club communications will be conducted through Team App as the main communication. Stay connected and up-to-date with the Redbacks! 📱📧🏈</a:t>
            </a:r>
            <a:endParaRPr sz="1600">
              <a:solidFill>
                <a:schemeClr val="dk1"/>
              </a:solidFill>
              <a:latin typeface="Century Gothic"/>
              <a:ea typeface="Century Gothic"/>
              <a:cs typeface="Century Gothic"/>
              <a:sym typeface="Century Gothic"/>
            </a:endParaRPr>
          </a:p>
        </p:txBody>
      </p:sp>
      <p:sp>
        <p:nvSpPr>
          <p:cNvPr id="222" name="Google Shape;222;p11"/>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28" name="Google Shape;228;p1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29" name="Google Shape;229;p1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30" name="Google Shape;230;p1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231" name="Google Shape;231;p12"/>
          <p:cNvSpPr txBox="1"/>
          <p:nvPr/>
        </p:nvSpPr>
        <p:spPr>
          <a:xfrm>
            <a:off x="989759" y="485236"/>
            <a:ext cx="105816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Stay even more connected with us through our social media channels:</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Facebook -</a:t>
            </a:r>
            <a:r>
              <a:rPr lang="en-US" sz="1600">
                <a:solidFill>
                  <a:schemeClr val="dk1"/>
                </a:solidFill>
                <a:latin typeface="Century Gothic"/>
                <a:ea typeface="Century Gothic"/>
                <a:cs typeface="Century Gothic"/>
                <a:sym typeface="Century Gothic"/>
              </a:rPr>
              <a:t> [https://www.facebook.com/mordyredbacks/](https://www.facebook.com/mordyredbacks/)</a:t>
            </a:r>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Instagram - </a:t>
            </a:r>
            <a:r>
              <a:rPr lang="en-US" sz="1600">
                <a:solidFill>
                  <a:schemeClr val="dk1"/>
                </a:solidFill>
                <a:latin typeface="Century Gothic"/>
                <a:ea typeface="Century Gothic"/>
                <a:cs typeface="Century Gothic"/>
                <a:sym typeface="Century Gothic"/>
              </a:rPr>
              <a:t>[https://www.instagram.com/mordyredbacksjfc/](https://www.instagram.com/mordyredbacksjfc/)</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Registrations:</a:t>
            </a:r>
            <a:endParaRPr b="1"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 huge thank you to all families who have already registered for 2025. For those who haven't, please visit </a:t>
            </a:r>
            <a:r>
              <a:rPr lang="en-US" sz="1600" u="sng">
                <a:solidFill>
                  <a:schemeClr val="hlink"/>
                </a:solidFill>
                <a:latin typeface="Century Gothic"/>
                <a:ea typeface="Century Gothic"/>
                <a:cs typeface="Century Gothic"/>
                <a:sym typeface="Century Gothic"/>
                <a:hlinkClick r:id="rId4"/>
              </a:rPr>
              <a:t>www.mordyredbacksjfc.com.au</a:t>
            </a:r>
            <a:r>
              <a:rPr lang="en-US" sz="1600">
                <a:solidFill>
                  <a:schemeClr val="dk1"/>
                </a:solidFill>
                <a:latin typeface="Century Gothic"/>
                <a:ea typeface="Century Gothic"/>
                <a:cs typeface="Century Gothic"/>
                <a:sym typeface="Century Gothic"/>
              </a:rPr>
              <a:t> and follow the registration link on the homepage. Feel free to share these details with prospective players and families who may be interested.</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Uniforms &amp; Merchandise:</a:t>
            </a:r>
            <a:endParaRPr b="1"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All players will receive a playing guernsey, and new registrants will get a bag and a pair of socks. Shorts and any replacement items can be purchased through our merchandise team. More information on purchasing additional merchandise will be available on Team App before the season begins.</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Milestone Banners:</a:t>
            </a:r>
            <a:endParaRPr b="1"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You can track your child's game stats through PlayHQ, including the number of games played. Many clubs encourage families to organise milestone banners for their child's special day. Here are some ideas: </a:t>
            </a:r>
            <a:r>
              <a:rPr lang="en-US" sz="1600" u="sng">
                <a:solidFill>
                  <a:schemeClr val="hlink"/>
                </a:solidFill>
                <a:latin typeface="Century Gothic"/>
                <a:ea typeface="Century Gothic"/>
                <a:cs typeface="Century Gothic"/>
                <a:sym typeface="Century Gothic"/>
                <a:hlinkClick r:id="rId5"/>
              </a:rPr>
              <a:t>www.addsignage.com.au/milestone-banners</a:t>
            </a:r>
            <a:r>
              <a:rPr lang="en-US" sz="1600">
                <a:solidFill>
                  <a:schemeClr val="dk1"/>
                </a:solidFill>
                <a:latin typeface="Century Gothic"/>
                <a:ea typeface="Century Gothic"/>
                <a:cs typeface="Century Gothic"/>
                <a:sym typeface="Century Gothic"/>
              </a:rPr>
              <a:t> and </a:t>
            </a:r>
            <a:r>
              <a:rPr lang="en-US" sz="1600" u="sng">
                <a:solidFill>
                  <a:schemeClr val="hlink"/>
                </a:solidFill>
                <a:latin typeface="Century Gothic"/>
                <a:ea typeface="Century Gothic"/>
                <a:cs typeface="Century Gothic"/>
                <a:sym typeface="Century Gothic"/>
                <a:hlinkClick r:id="rId6"/>
              </a:rPr>
              <a:t>www.milestonebanners.com.au</a:t>
            </a:r>
            <a:r>
              <a:rPr lang="en-US" sz="1600">
                <a:solidFill>
                  <a:schemeClr val="dk1"/>
                </a:solidFill>
                <a:latin typeface="Century Gothic"/>
                <a:ea typeface="Century Gothic"/>
                <a:cs typeface="Century Gothic"/>
                <a:sym typeface="Century Gothic"/>
              </a:rPr>
              <a:t> </a:t>
            </a:r>
            <a:endParaRPr/>
          </a:p>
        </p:txBody>
      </p:sp>
      <p:sp>
        <p:nvSpPr>
          <p:cNvPr id="232" name="Google Shape;232;p12"/>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3"/>
          <p:cNvSpPr txBox="1"/>
          <p:nvPr/>
        </p:nvSpPr>
        <p:spPr>
          <a:xfrm>
            <a:off x="989759" y="1351508"/>
            <a:ext cx="10581600" cy="403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Playing Equipment:</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Players must have their own football boots and wear mouthguards during games and contact drills. Team managers will assist with uniform organization.</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Induction Pack:</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The club provides an induction pack to help families understand the season, club structure, volunteer roles, and game-day responsibilities. It's available online at </a:t>
            </a:r>
            <a:r>
              <a:rPr lang="en-US" sz="1600" u="sng">
                <a:solidFill>
                  <a:schemeClr val="hlink"/>
                </a:solidFill>
                <a:latin typeface="Century Gothic"/>
                <a:ea typeface="Century Gothic"/>
                <a:cs typeface="Century Gothic"/>
                <a:sym typeface="Century Gothic"/>
                <a:hlinkClick r:id="rId3"/>
              </a:rPr>
              <a:t>www.mordyredbacksjfc.com.au/induction-pack</a:t>
            </a:r>
            <a:r>
              <a:rPr lang="en-US" sz="16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Volunteering: </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This great club relies on volunteers. We’d love your help. </a:t>
            </a:r>
            <a:r>
              <a:rPr lang="en-US" sz="1600">
                <a:solidFill>
                  <a:schemeClr val="dk1"/>
                </a:solidFill>
                <a:latin typeface="Century Gothic"/>
                <a:ea typeface="Century Gothic"/>
                <a:cs typeface="Century Gothic"/>
                <a:sym typeface="Century Gothic"/>
              </a:rPr>
              <a:t>Contact the coach, team manager, or use the provided email address. The club welcomes volunteers and encourages involvement.</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Contact Information: </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For registration and questions, the club committee is ready to assist. Reach out without hesitation for a smooth experience.</a:t>
            </a:r>
            <a:endParaRPr/>
          </a:p>
        </p:txBody>
      </p:sp>
      <p:sp>
        <p:nvSpPr>
          <p:cNvPr id="238" name="Google Shape;238;p13"/>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nvSpPr>
        <p:spPr>
          <a:xfrm>
            <a:off x="989758" y="1126920"/>
            <a:ext cx="6752100" cy="427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Dental Mouthguards:</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We've partnered with The Local Dental Group to offer custom-fit sports mouthguards at reduced rates. They'll take impressions at their clinic, and your mouthguards will be ready in one to two weeks. </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For more information on the importance of mouthguards, check out the Australian Dental Association's website: </a:t>
            </a:r>
            <a:r>
              <a:rPr lang="en-US" sz="16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https://www.teeth.org.au/sports-mouthguards</a:t>
            </a:r>
            <a:r>
              <a:rPr lang="en-US" sz="1600">
                <a:solidFill>
                  <a:schemeClr val="dk1"/>
                </a:solidFill>
                <a:latin typeface="Century Gothic"/>
                <a:ea typeface="Century Gothic"/>
                <a:cs typeface="Century Gothic"/>
                <a:sym typeface="Century Gothic"/>
              </a:rPr>
              <a:t>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T</a:t>
            </a:r>
            <a:r>
              <a:rPr b="1" lang="en-US" sz="1600">
                <a:solidFill>
                  <a:schemeClr val="dk1"/>
                </a:solidFill>
                <a:latin typeface="Century Gothic"/>
                <a:ea typeface="Century Gothic"/>
                <a:cs typeface="Century Gothic"/>
                <a:sym typeface="Century Gothic"/>
              </a:rPr>
              <a:t>raining and Season Dates:</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Stay updated by registering for Team App as soon as possible. 2025 fixtures are available on PlayHQ.</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u="sng">
                <a:solidFill>
                  <a:schemeClr val="hlink"/>
                </a:solidFill>
                <a:latin typeface="Century Gothic"/>
                <a:ea typeface="Century Gothic"/>
                <a:cs typeface="Century Gothic"/>
                <a:sym typeface="Century Gothic"/>
                <a:hlinkClick r:id="rId4"/>
              </a:rPr>
              <a:t>www.playhq.com/afl/org/mordialloc-junior-football-club/43476a06</a:t>
            </a:r>
            <a:r>
              <a:rPr lang="en-US" sz="1600">
                <a:solidFill>
                  <a:schemeClr val="dk1"/>
                </a:solidFill>
                <a:latin typeface="Century Gothic"/>
                <a:ea typeface="Century Gothic"/>
                <a:cs typeface="Century Gothic"/>
                <a:sym typeface="Century Gothic"/>
              </a:rPr>
              <a:t>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Clr>
                <a:srgbClr val="000000"/>
              </a:buClr>
              <a:buFont typeface="Arial"/>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pic>
        <p:nvPicPr>
          <p:cNvPr id="244" name="Google Shape;244;p14"/>
          <p:cNvPicPr preferRelativeResize="0"/>
          <p:nvPr/>
        </p:nvPicPr>
        <p:blipFill rotWithShape="1">
          <a:blip r:embed="rId5">
            <a:alphaModFix/>
          </a:blip>
          <a:srcRect b="0" l="0" r="0" t="0"/>
          <a:stretch/>
        </p:blipFill>
        <p:spPr>
          <a:xfrm>
            <a:off x="7741741" y="895705"/>
            <a:ext cx="4096179" cy="5143093"/>
          </a:xfrm>
          <a:prstGeom prst="rect">
            <a:avLst/>
          </a:prstGeom>
          <a:noFill/>
          <a:ln>
            <a:noFill/>
          </a:ln>
        </p:spPr>
      </p:pic>
      <p:sp>
        <p:nvSpPr>
          <p:cNvPr id="245" name="Google Shape;245;p14"/>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5"/>
          <p:cNvSpPr txBox="1"/>
          <p:nvPr/>
        </p:nvSpPr>
        <p:spPr>
          <a:xfrm>
            <a:off x="989759" y="1351508"/>
            <a:ext cx="76971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Age Group Eligibility:</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Your child's age group is determined by their birth year, as per league rules. Exceptions are rare; typically, age groups align with birth years.</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Team Availability:</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Teams may vary from year to year at Mordialloc Redbacks JFC. The club strives to include all age groups, even if there aren't enough players. They're open to discussing alternatives, like allowing a child to play in a different age group, or merging with neighboring clubs if needed.</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Game Schedule:</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The club plays in the Frankston &amp; District Junior Football League and South East Regional League, with Sunday games. Younger teams usually play in the morning. Home games are at Ben Kavanagh Reserve in Mordialloc. Detailed fixtures are provided after the first four weeks of grading.</a:t>
            </a:r>
            <a:endParaRPr/>
          </a:p>
        </p:txBody>
      </p:sp>
      <p:graphicFrame>
        <p:nvGraphicFramePr>
          <p:cNvPr id="251" name="Google Shape;251;p15"/>
          <p:cNvGraphicFramePr/>
          <p:nvPr/>
        </p:nvGraphicFramePr>
        <p:xfrm>
          <a:off x="8896350" y="1298961"/>
          <a:ext cx="3000000" cy="3000000"/>
        </p:xfrm>
        <a:graphic>
          <a:graphicData uri="http://schemas.openxmlformats.org/drawingml/2006/table">
            <a:tbl>
              <a:tblPr bandRow="1" firstRow="1">
                <a:noFill/>
                <a:tableStyleId>{88D0D0E6-73C1-47E5-BAFA-8BC9355A8504}</a:tableStyleId>
              </a:tblPr>
              <a:tblGrid>
                <a:gridCol w="1522475"/>
                <a:gridCol w="1522475"/>
              </a:tblGrid>
              <a:tr h="370850">
                <a:tc>
                  <a:txBody>
                    <a:bodyPr/>
                    <a:lstStyle/>
                    <a:p>
                      <a:pPr indent="0" lvl="0" marL="0" marR="0" rtl="0" algn="l">
                        <a:spcBef>
                          <a:spcPts val="0"/>
                        </a:spcBef>
                        <a:spcAft>
                          <a:spcPts val="0"/>
                        </a:spcAft>
                        <a:buNone/>
                      </a:pPr>
                      <a:r>
                        <a:rPr lang="en-US" sz="1600" u="none" cap="none" strike="noStrike">
                          <a:latin typeface="Century Gothic"/>
                          <a:ea typeface="Century Gothic"/>
                          <a:cs typeface="Century Gothic"/>
                          <a:sym typeface="Century Gothic"/>
                        </a:rPr>
                        <a:t>Age group</a:t>
                      </a:r>
                      <a:endParaRPr/>
                    </a:p>
                  </a:txBody>
                  <a:tcPr marT="45725" marB="45725" marR="91450" marL="91450">
                    <a:solidFill>
                      <a:schemeClr val="dk1"/>
                    </a:solidFill>
                  </a:tcPr>
                </a:tc>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Year of birth</a:t>
                      </a:r>
                      <a:endParaRPr/>
                    </a:p>
                  </a:txBody>
                  <a:tcPr marT="45725" marB="45725" marR="91450" marL="91450">
                    <a:solidFill>
                      <a:schemeClr val="dk1"/>
                    </a:solidFill>
                  </a:tcPr>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Auskick (5-7)</a:t>
                      </a:r>
                      <a:endParaRPr/>
                    </a:p>
                  </a:txBody>
                  <a:tcPr marT="45725" marB="45725" marR="91450" marL="91450"/>
                </a:tc>
                <a:tc>
                  <a:txBody>
                    <a:bodyPr/>
                    <a:lstStyle/>
                    <a:p>
                      <a:pPr indent="0" lvl="0" marL="0" rtl="0" algn="l">
                        <a:spcBef>
                          <a:spcPts val="0"/>
                        </a:spcBef>
                        <a:spcAft>
                          <a:spcPts val="0"/>
                        </a:spcAft>
                        <a:buNone/>
                      </a:pPr>
                      <a:r>
                        <a:rPr lang="en-US"/>
                        <a:t>2017-2020</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8</a:t>
                      </a:r>
                      <a:endParaRPr/>
                    </a:p>
                  </a:txBody>
                  <a:tcPr marT="45725" marB="45725" marR="91450" marL="91450"/>
                </a:tc>
                <a:tc>
                  <a:txBody>
                    <a:bodyPr/>
                    <a:lstStyle/>
                    <a:p>
                      <a:pPr indent="0" lvl="0" marL="0" rtl="0" algn="l">
                        <a:spcBef>
                          <a:spcPts val="0"/>
                        </a:spcBef>
                        <a:spcAft>
                          <a:spcPts val="0"/>
                        </a:spcAft>
                        <a:buNone/>
                      </a:pPr>
                      <a:r>
                        <a:rPr lang="en-US"/>
                        <a:t>2017-2018</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9</a:t>
                      </a:r>
                      <a:endParaRPr/>
                    </a:p>
                  </a:txBody>
                  <a:tcPr marT="45725" marB="45725" marR="91450" marL="91450"/>
                </a:tc>
                <a:tc>
                  <a:txBody>
                    <a:bodyPr/>
                    <a:lstStyle/>
                    <a:p>
                      <a:pPr indent="0" lvl="0" marL="0" rtl="0" algn="l">
                        <a:spcBef>
                          <a:spcPts val="0"/>
                        </a:spcBef>
                        <a:spcAft>
                          <a:spcPts val="0"/>
                        </a:spcAft>
                        <a:buNone/>
                      </a:pPr>
                      <a:r>
                        <a:rPr lang="en-US"/>
                        <a:t>2016</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10</a:t>
                      </a:r>
                      <a:endParaRPr/>
                    </a:p>
                  </a:txBody>
                  <a:tcPr marT="45725" marB="45725" marR="91450" marL="91450"/>
                </a:tc>
                <a:tc>
                  <a:txBody>
                    <a:bodyPr/>
                    <a:lstStyle/>
                    <a:p>
                      <a:pPr indent="0" lvl="0" marL="0" rtl="0" algn="l">
                        <a:spcBef>
                          <a:spcPts val="0"/>
                        </a:spcBef>
                        <a:spcAft>
                          <a:spcPts val="0"/>
                        </a:spcAft>
                        <a:buNone/>
                      </a:pPr>
                      <a:r>
                        <a:rPr lang="en-US"/>
                        <a:t>2015</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11</a:t>
                      </a:r>
                      <a:endParaRPr/>
                    </a:p>
                  </a:txBody>
                  <a:tcPr marT="45725" marB="45725" marR="91450" marL="91450"/>
                </a:tc>
                <a:tc>
                  <a:txBody>
                    <a:bodyPr/>
                    <a:lstStyle/>
                    <a:p>
                      <a:pPr indent="0" lvl="0" marL="0" rtl="0" algn="l">
                        <a:spcBef>
                          <a:spcPts val="0"/>
                        </a:spcBef>
                        <a:spcAft>
                          <a:spcPts val="0"/>
                        </a:spcAft>
                        <a:buNone/>
                      </a:pPr>
                      <a:r>
                        <a:rPr lang="en-US"/>
                        <a:t>2014</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12</a:t>
                      </a:r>
                      <a:endParaRPr/>
                    </a:p>
                  </a:txBody>
                  <a:tcPr marT="45725" marB="45725" marR="91450" marL="91450"/>
                </a:tc>
                <a:tc>
                  <a:txBody>
                    <a:bodyPr/>
                    <a:lstStyle/>
                    <a:p>
                      <a:pPr indent="0" lvl="0" marL="0" rtl="0" algn="l">
                        <a:spcBef>
                          <a:spcPts val="0"/>
                        </a:spcBef>
                        <a:spcAft>
                          <a:spcPts val="0"/>
                        </a:spcAft>
                        <a:buNone/>
                      </a:pPr>
                      <a:r>
                        <a:rPr lang="en-US"/>
                        <a:t>2013</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13</a:t>
                      </a:r>
                      <a:endParaRPr/>
                    </a:p>
                  </a:txBody>
                  <a:tcPr marT="45725" marB="45725" marR="91450" marL="91450"/>
                </a:tc>
                <a:tc>
                  <a:txBody>
                    <a:bodyPr/>
                    <a:lstStyle/>
                    <a:p>
                      <a:pPr indent="0" lvl="0" marL="0" rtl="0" algn="l">
                        <a:spcBef>
                          <a:spcPts val="0"/>
                        </a:spcBef>
                        <a:spcAft>
                          <a:spcPts val="0"/>
                        </a:spcAft>
                        <a:buNone/>
                      </a:pPr>
                      <a:r>
                        <a:rPr lang="en-US"/>
                        <a:t>2012</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14</a:t>
                      </a:r>
                      <a:endParaRPr/>
                    </a:p>
                  </a:txBody>
                  <a:tcPr marT="45725" marB="45725" marR="91450" marL="91450"/>
                </a:tc>
                <a:tc>
                  <a:txBody>
                    <a:bodyPr/>
                    <a:lstStyle/>
                    <a:p>
                      <a:pPr indent="0" lvl="0" marL="0" rtl="0" algn="l">
                        <a:spcBef>
                          <a:spcPts val="0"/>
                        </a:spcBef>
                        <a:spcAft>
                          <a:spcPts val="0"/>
                        </a:spcAft>
                        <a:buNone/>
                      </a:pPr>
                      <a:r>
                        <a:rPr lang="en-US"/>
                        <a:t>2011</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15</a:t>
                      </a:r>
                      <a:endParaRPr/>
                    </a:p>
                  </a:txBody>
                  <a:tcPr marT="45725" marB="45725" marR="91450" marL="91450"/>
                </a:tc>
                <a:tc>
                  <a:txBody>
                    <a:bodyPr/>
                    <a:lstStyle/>
                    <a:p>
                      <a:pPr indent="0" lvl="0" marL="0" rtl="0" algn="l">
                        <a:spcBef>
                          <a:spcPts val="0"/>
                        </a:spcBef>
                        <a:spcAft>
                          <a:spcPts val="0"/>
                        </a:spcAft>
                        <a:buNone/>
                      </a:pPr>
                      <a:r>
                        <a:rPr lang="en-US"/>
                        <a:t>2010</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16</a:t>
                      </a:r>
                      <a:endParaRPr/>
                    </a:p>
                  </a:txBody>
                  <a:tcPr marT="45725" marB="45725" marR="91450" marL="91450"/>
                </a:tc>
                <a:tc>
                  <a:txBody>
                    <a:bodyPr/>
                    <a:lstStyle/>
                    <a:p>
                      <a:pPr indent="0" lvl="0" marL="0" rtl="0" algn="l">
                        <a:spcBef>
                          <a:spcPts val="0"/>
                        </a:spcBef>
                        <a:spcAft>
                          <a:spcPts val="0"/>
                        </a:spcAft>
                        <a:buNone/>
                      </a:pPr>
                      <a:r>
                        <a:rPr lang="en-US"/>
                        <a:t>2009</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17</a:t>
                      </a:r>
                      <a:endParaRPr/>
                    </a:p>
                  </a:txBody>
                  <a:tcPr marT="45725" marB="45725" marR="91450" marL="91450"/>
                </a:tc>
                <a:tc>
                  <a:txBody>
                    <a:bodyPr/>
                    <a:lstStyle/>
                    <a:p>
                      <a:pPr indent="0" lvl="0" marL="0" rtl="0" algn="l">
                        <a:spcBef>
                          <a:spcPts val="0"/>
                        </a:spcBef>
                        <a:spcAft>
                          <a:spcPts val="0"/>
                        </a:spcAft>
                        <a:buNone/>
                      </a:pPr>
                      <a:r>
                        <a:rPr lang="en-US"/>
                        <a:t>2008</a:t>
                      </a:r>
                      <a:endParaRPr/>
                    </a:p>
                  </a:txBody>
                  <a:tcPr marT="45725" marB="45725" marR="91450" marL="91450"/>
                </a:tc>
              </a:tr>
              <a:tr h="370850">
                <a:tc>
                  <a:txBody>
                    <a:bodyPr/>
                    <a:lstStyle/>
                    <a:p>
                      <a:pPr indent="0" lvl="0" marL="0" marR="0" rtl="0" algn="l">
                        <a:spcBef>
                          <a:spcPts val="0"/>
                        </a:spcBef>
                        <a:spcAft>
                          <a:spcPts val="0"/>
                        </a:spcAft>
                        <a:buNone/>
                      </a:pPr>
                      <a:r>
                        <a:rPr lang="en-US" sz="1600">
                          <a:latin typeface="Century Gothic"/>
                          <a:ea typeface="Century Gothic"/>
                          <a:cs typeface="Century Gothic"/>
                          <a:sym typeface="Century Gothic"/>
                        </a:rPr>
                        <a:t>Under </a:t>
                      </a:r>
                      <a:r>
                        <a:rPr lang="en-US" sz="1600">
                          <a:latin typeface="Century Gothic"/>
                          <a:ea typeface="Century Gothic"/>
                          <a:cs typeface="Century Gothic"/>
                          <a:sym typeface="Century Gothic"/>
                        </a:rPr>
                        <a:t>18</a:t>
                      </a:r>
                      <a:endParaRPr/>
                    </a:p>
                  </a:txBody>
                  <a:tcPr marT="45725" marB="45725" marR="91450" marL="91450"/>
                </a:tc>
                <a:tc>
                  <a:txBody>
                    <a:bodyPr/>
                    <a:lstStyle/>
                    <a:p>
                      <a:pPr indent="0" lvl="0" marL="0" rtl="0" algn="l">
                        <a:spcBef>
                          <a:spcPts val="0"/>
                        </a:spcBef>
                        <a:spcAft>
                          <a:spcPts val="0"/>
                        </a:spcAft>
                        <a:buNone/>
                      </a:pPr>
                      <a:r>
                        <a:rPr lang="en-US"/>
                        <a:t>2007</a:t>
                      </a:r>
                      <a:endParaRPr/>
                    </a:p>
                  </a:txBody>
                  <a:tcPr marT="45725" marB="45725" marR="91450" marL="91450"/>
                </a:tc>
              </a:tr>
            </a:tbl>
          </a:graphicData>
        </a:graphic>
      </p:graphicFrame>
      <p:sp>
        <p:nvSpPr>
          <p:cNvPr id="252" name="Google Shape;252;p15"/>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6"/>
          <p:cNvSpPr txBox="1"/>
          <p:nvPr/>
        </p:nvSpPr>
        <p:spPr>
          <a:xfrm>
            <a:off x="989759" y="1351508"/>
            <a:ext cx="61920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highlight>
                  <a:srgbClr val="000000"/>
                </a:highlight>
                <a:latin typeface="Century Gothic"/>
                <a:ea typeface="Century Gothic"/>
                <a:cs typeface="Century Gothic"/>
                <a:sym typeface="Century Gothic"/>
              </a:rPr>
              <a:t>Dates to remember</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Events calendar </a:t>
            </a:r>
            <a:r>
              <a:rPr lang="en-US" sz="1600">
                <a:solidFill>
                  <a:schemeClr val="dk1"/>
                </a:solidFill>
                <a:latin typeface="Century Gothic"/>
                <a:ea typeface="Century Gothic"/>
                <a:cs typeface="Century Gothic"/>
                <a:sym typeface="Century Gothic"/>
              </a:rPr>
              <a:t>exists on the Team App</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14 rounds + finals </a:t>
            </a:r>
            <a:r>
              <a:rPr lang="en-US" sz="1600">
                <a:solidFill>
                  <a:schemeClr val="dk1"/>
                </a:solidFill>
                <a:latin typeface="Century Gothic"/>
                <a:ea typeface="Century Gothic"/>
                <a:cs typeface="Century Gothic"/>
                <a:sym typeface="Century Gothic"/>
              </a:rPr>
              <a:t>For 2025, there are 14 rounds with a possible 3 finals for teams that make it. Under 11s and older play finals, the younger ones do not.</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Lightning Premiership </a:t>
            </a:r>
            <a:r>
              <a:rPr lang="en-US" sz="1600">
                <a:solidFill>
                  <a:schemeClr val="dk1"/>
                </a:solidFill>
                <a:latin typeface="Century Gothic"/>
                <a:ea typeface="Century Gothic"/>
                <a:cs typeface="Century Gothic"/>
                <a:sym typeface="Century Gothic"/>
              </a:rPr>
              <a:t>We generally host this, which is a yearly round-robin style day of football for under 8s, 9s &amp; 10s from local clubs.</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Jumper presentations </a:t>
            </a:r>
            <a:r>
              <a:rPr lang="en-US" sz="1600">
                <a:solidFill>
                  <a:schemeClr val="dk1"/>
                </a:solidFill>
                <a:latin typeface="Century Gothic"/>
                <a:ea typeface="Century Gothic"/>
                <a:cs typeface="Century Gothic"/>
                <a:sym typeface="Century Gothic"/>
              </a:rPr>
              <a:t>are generally done end March/Early April and communicated via the Team App. </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Medal presentations </a:t>
            </a:r>
            <a:r>
              <a:rPr lang="en-US" sz="1600">
                <a:solidFill>
                  <a:schemeClr val="dk1"/>
                </a:solidFill>
                <a:latin typeface="Century Gothic"/>
                <a:ea typeface="Century Gothic"/>
                <a:cs typeface="Century Gothic"/>
                <a:sym typeface="Century Gothic"/>
              </a:rPr>
              <a:t>are generally done in August and communicated via the Team App. </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Club social functions </a:t>
            </a:r>
            <a:r>
              <a:rPr lang="en-US" sz="1600">
                <a:solidFill>
                  <a:schemeClr val="dk1"/>
                </a:solidFill>
                <a:latin typeface="Century Gothic"/>
                <a:ea typeface="Century Gothic"/>
                <a:cs typeface="Century Gothic"/>
                <a:sym typeface="Century Gothic"/>
              </a:rPr>
              <a:t>We host a few of these per year communicated via the Team app and social media. </a:t>
            </a:r>
            <a:endParaRPr/>
          </a:p>
        </p:txBody>
      </p:sp>
      <p:sp>
        <p:nvSpPr>
          <p:cNvPr id="258" name="Google Shape;258;p16"/>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7"/>
          <p:cNvSpPr txBox="1"/>
          <p:nvPr/>
        </p:nvSpPr>
        <p:spPr>
          <a:xfrm>
            <a:off x="0" y="-1279"/>
            <a:ext cx="12192000" cy="6849672"/>
          </a:xfrm>
          <a:prstGeom prst="rect">
            <a:avLst/>
          </a:prstGeom>
          <a:solidFill>
            <a:srgbClr val="C00000"/>
          </a:solidFill>
          <a:ln>
            <a:noFill/>
          </a:ln>
        </p:spPr>
        <p:txBody>
          <a:bodyPr anchorCtr="0" anchor="ctr" bIns="45700" lIns="91425" spcFirstLastPara="1" rIns="91425" wrap="square" tIns="45700">
            <a:normAutofit/>
          </a:bodyPr>
          <a:lstStyle/>
          <a:p>
            <a:pPr indent="0" lvl="0" marL="457200" marR="0" rtl="0" algn="l">
              <a:lnSpc>
                <a:spcPct val="90000"/>
              </a:lnSpc>
              <a:spcBef>
                <a:spcPts val="0"/>
              </a:spcBef>
              <a:spcAft>
                <a:spcPts val="0"/>
              </a:spcAft>
              <a:buClr>
                <a:schemeClr val="lt1"/>
              </a:buClr>
              <a:buSzPts val="4400"/>
              <a:buFont typeface="Century Gothic"/>
              <a:buNone/>
            </a:pPr>
            <a:r>
              <a:rPr b="1" i="1" lang="en-US" sz="4400" cap="none">
                <a:solidFill>
                  <a:schemeClr val="lt1"/>
                </a:solidFill>
                <a:latin typeface="Century Gothic"/>
                <a:ea typeface="Century Gothic"/>
                <a:cs typeface="Century Gothic"/>
                <a:sym typeface="Century Gothic"/>
              </a:rPr>
              <a:t>3. </a:t>
            </a:r>
            <a:r>
              <a:rPr b="1" i="1" lang="en-US" sz="4400">
                <a:solidFill>
                  <a:schemeClr val="lt1"/>
                </a:solidFill>
                <a:latin typeface="Century Gothic"/>
                <a:ea typeface="Century Gothic"/>
                <a:cs typeface="Century Gothic"/>
                <a:sym typeface="Century Gothic"/>
              </a:rPr>
              <a:t>RULES&amp; </a:t>
            </a:r>
            <a:r>
              <a:rPr b="1" i="1" lang="en-US" sz="4400" cap="none">
                <a:solidFill>
                  <a:schemeClr val="lt1"/>
                </a:solidFill>
                <a:latin typeface="Century Gothic"/>
                <a:ea typeface="Century Gothic"/>
                <a:cs typeface="Century Gothic"/>
                <a:sym typeface="Century Gothic"/>
              </a:rPr>
              <a:t>POLICIES</a:t>
            </a:r>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p:txBody>
      </p:sp>
      <p:sp>
        <p:nvSpPr>
          <p:cNvPr id="264" name="Google Shape;264;p17"/>
          <p:cNvSpPr txBox="1"/>
          <p:nvPr/>
        </p:nvSpPr>
        <p:spPr>
          <a:xfrm>
            <a:off x="272715" y="3423557"/>
            <a:ext cx="11390100" cy="2716800"/>
          </a:xfrm>
          <a:prstGeom prst="rect">
            <a:avLst/>
          </a:prstGeom>
          <a:noFill/>
          <a:ln>
            <a:noFill/>
          </a:ln>
        </p:spPr>
        <p:txBody>
          <a:bodyPr anchorCtr="0" anchor="t" bIns="45700" lIns="91425" spcFirstLastPara="1" rIns="91425" wrap="square" tIns="45700">
            <a:noAutofit/>
          </a:bodyPr>
          <a:lstStyle/>
          <a:p>
            <a:pPr indent="-457200" lvl="1" marL="914400" marR="0" rtl="0" algn="l">
              <a:lnSpc>
                <a:spcPct val="100000"/>
              </a:lnSpc>
              <a:spcBef>
                <a:spcPts val="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Game rules </a:t>
            </a:r>
            <a:r>
              <a:rPr lang="en-US" sz="2400">
                <a:solidFill>
                  <a:schemeClr val="lt1"/>
                </a:solidFill>
                <a:latin typeface="Century Gothic"/>
                <a:ea typeface="Century Gothic"/>
                <a:cs typeface="Century Gothic"/>
                <a:sym typeface="Century Gothic"/>
              </a:rPr>
              <a:t>&amp; </a:t>
            </a:r>
            <a:r>
              <a:rPr lang="en-US" sz="2000">
                <a:solidFill>
                  <a:schemeClr val="lt1"/>
                </a:solidFill>
                <a:latin typeface="Century Gothic"/>
                <a:ea typeface="Century Gothic"/>
                <a:cs typeface="Century Gothic"/>
                <a:sym typeface="Century Gothic"/>
              </a:rPr>
              <a:t>relevant policies</a:t>
            </a:r>
            <a:endParaRPr/>
          </a:p>
        </p:txBody>
      </p:sp>
      <p:sp>
        <p:nvSpPr>
          <p:cNvPr id="265" name="Google Shape;265;p17"/>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271" name="Google Shape;271;p18"/>
          <p:cNvSpPr txBox="1"/>
          <p:nvPr/>
        </p:nvSpPr>
        <p:spPr>
          <a:xfrm>
            <a:off x="416238" y="1007768"/>
            <a:ext cx="10452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Detailed AFL SE Region Junior Competition Rules &amp; Policies</a:t>
            </a:r>
            <a:endParaRPr sz="1600"/>
          </a:p>
          <a:p>
            <a:pPr indent="0" lvl="0" marL="0" marR="0" rtl="0" algn="l">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marR="0" rtl="0" algn="l">
              <a:spcBef>
                <a:spcPts val="0"/>
              </a:spcBef>
              <a:spcAft>
                <a:spcPts val="0"/>
              </a:spcAft>
              <a:buClr>
                <a:srgbClr val="000000"/>
              </a:buClr>
              <a:buFont typeface="Arial"/>
              <a:buNone/>
            </a:pPr>
            <a:r>
              <a:rPr lang="en-US">
                <a:solidFill>
                  <a:schemeClr val="dk1"/>
                </a:solidFill>
                <a:latin typeface="Century Gothic"/>
                <a:ea typeface="Century Gothic"/>
                <a:cs typeface="Century Gothic"/>
                <a:sym typeface="Century Gothic"/>
              </a:rPr>
              <a:t>A copy of the 2025 rules and policies can be viewed and downloaded from </a:t>
            </a:r>
            <a:r>
              <a:rPr lang="en-US" u="sng">
                <a:solidFill>
                  <a:schemeClr val="hlink"/>
                </a:solidFill>
                <a:latin typeface="Century Gothic"/>
                <a:ea typeface="Century Gothic"/>
                <a:cs typeface="Century Gothic"/>
                <a:sym typeface="Century Gothic"/>
                <a:hlinkClick r:id="rId4"/>
              </a:rPr>
              <a:t>www.aflsoutheast.com.au/rules-and-policies/</a:t>
            </a:r>
            <a:r>
              <a:rPr lang="en-US">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400">
              <a:solidFill>
                <a:schemeClr val="dk1"/>
              </a:solidFill>
              <a:latin typeface="Century Gothic"/>
              <a:ea typeface="Century Gothic"/>
              <a:cs typeface="Century Gothic"/>
              <a:sym typeface="Century Gothic"/>
            </a:endParaRPr>
          </a:p>
        </p:txBody>
      </p:sp>
      <p:pic>
        <p:nvPicPr>
          <p:cNvPr id="272" name="Google Shape;272;p1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73" name="Google Shape;273;p1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74" name="Google Shape;274;p1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75" name="Google Shape;275;p1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76" name="Google Shape;276;p1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277" name="Google Shape;277;p18"/>
          <p:cNvSpPr txBox="1"/>
          <p:nvPr/>
        </p:nvSpPr>
        <p:spPr>
          <a:xfrm>
            <a:off x="0" y="-4153"/>
            <a:ext cx="12191999"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a. Game rules &amp; policies</a:t>
            </a:r>
            <a:endParaRPr/>
          </a:p>
        </p:txBody>
      </p:sp>
      <p:sp>
        <p:nvSpPr>
          <p:cNvPr id="278" name="Google Shape;278;p18"/>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pic>
        <p:nvPicPr>
          <p:cNvPr descr="Young player kicking Australian football (Provided by Getty Images)" id="279" name="Google Shape;279;p18"/>
          <p:cNvPicPr preferRelativeResize="0"/>
          <p:nvPr/>
        </p:nvPicPr>
        <p:blipFill>
          <a:blip r:embed="rId5">
            <a:alphaModFix/>
          </a:blip>
          <a:stretch>
            <a:fillRect/>
          </a:stretch>
        </p:blipFill>
        <p:spPr>
          <a:xfrm>
            <a:off x="7994750" y="1575793"/>
            <a:ext cx="3060006" cy="45911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0"/>
          <p:cNvSpPr txBox="1"/>
          <p:nvPr/>
        </p:nvSpPr>
        <p:spPr>
          <a:xfrm>
            <a:off x="0" y="-1279"/>
            <a:ext cx="12192000" cy="6849672"/>
          </a:xfrm>
          <a:prstGeom prst="rect">
            <a:avLst/>
          </a:prstGeom>
          <a:solidFill>
            <a:srgbClr val="C00000"/>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Century Gothic"/>
              <a:buNone/>
            </a:pPr>
            <a:r>
              <a:rPr b="1" i="1" lang="en-US" sz="4400" cap="none">
                <a:solidFill>
                  <a:schemeClr val="lt1"/>
                </a:solidFill>
                <a:latin typeface="Century Gothic"/>
                <a:ea typeface="Century Gothic"/>
                <a:cs typeface="Century Gothic"/>
                <a:sym typeface="Century Gothic"/>
              </a:rPr>
              <a:t>4. CLUB COMMITTEE</a:t>
            </a:r>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p:txBody>
      </p:sp>
      <p:sp>
        <p:nvSpPr>
          <p:cNvPr id="285" name="Google Shape;285;p20"/>
          <p:cNvSpPr txBox="1"/>
          <p:nvPr/>
        </p:nvSpPr>
        <p:spPr>
          <a:xfrm>
            <a:off x="272715" y="3423557"/>
            <a:ext cx="11390032" cy="2716920"/>
          </a:xfrm>
          <a:prstGeom prst="rect">
            <a:avLst/>
          </a:prstGeom>
          <a:noFill/>
          <a:ln>
            <a:noFill/>
          </a:ln>
        </p:spPr>
        <p:txBody>
          <a:bodyPr anchorCtr="0" anchor="t" bIns="45700" lIns="91425" spcFirstLastPara="1" rIns="91425" wrap="square" tIns="45700">
            <a:noAutofit/>
          </a:bodyPr>
          <a:lstStyle/>
          <a:p>
            <a:pPr indent="-457200" lvl="1" marL="914400" marR="0" rtl="0" algn="l">
              <a:lnSpc>
                <a:spcPct val="100000"/>
              </a:lnSpc>
              <a:spcBef>
                <a:spcPts val="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Purpose </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Committee &amp; Team Positions</a:t>
            </a:r>
            <a:endParaRPr/>
          </a:p>
          <a:p>
            <a:pPr indent="-457200" lvl="1" marL="914400" marR="0" rtl="0" algn="l">
              <a:lnSpc>
                <a:spcPct val="100000"/>
              </a:lnSpc>
              <a:spcBef>
                <a:spcPts val="500"/>
              </a:spcBef>
              <a:spcAft>
                <a:spcPts val="0"/>
              </a:spcAft>
              <a:buClr>
                <a:schemeClr val="lt1"/>
              </a:buClr>
              <a:buSzPts val="1600"/>
              <a:buFont typeface="Play"/>
              <a:buAutoNum type="alphaLcPeriod"/>
            </a:pPr>
            <a:r>
              <a:rPr b="0" i="0" lang="en-US" sz="2000" u="none" cap="none" strike="noStrike">
                <a:solidFill>
                  <a:schemeClr val="lt1"/>
                </a:solidFill>
                <a:latin typeface="Century Gothic"/>
                <a:ea typeface="Century Gothic"/>
                <a:cs typeface="Century Gothic"/>
                <a:sym typeface="Century Gothic"/>
              </a:rPr>
              <a:t>Role Information</a:t>
            </a:r>
            <a:endParaRPr b="0" i="0" sz="2000" u="none" cap="none" strike="noStrike">
              <a:solidFill>
                <a:schemeClr val="lt1"/>
              </a:solidFill>
              <a:latin typeface="Century Gothic"/>
              <a:ea typeface="Century Gothic"/>
              <a:cs typeface="Century Gothic"/>
              <a:sym typeface="Century Gothic"/>
            </a:endParaRPr>
          </a:p>
        </p:txBody>
      </p:sp>
      <p:sp>
        <p:nvSpPr>
          <p:cNvPr id="286" name="Google Shape;286;p20"/>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idx="10" type="dt"/>
          </p:nvPr>
        </p:nvSpPr>
        <p:spPr>
          <a:xfrm>
            <a:off x="7337102" y="6670428"/>
            <a:ext cx="2773832" cy="241492"/>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r">
              <a:spcBef>
                <a:spcPts val="0"/>
              </a:spcBef>
              <a:spcAft>
                <a:spcPts val="0"/>
              </a:spcAft>
              <a:buNone/>
            </a:pPr>
            <a:r>
              <a:rPr lang="en-US"/>
              <a:t>August 2022</a:t>
            </a:r>
            <a:endParaRPr/>
          </a:p>
        </p:txBody>
      </p:sp>
      <p:pic>
        <p:nvPicPr>
          <p:cNvPr id="114" name="Google Shape;114;p2"/>
          <p:cNvPicPr preferRelativeResize="0"/>
          <p:nvPr/>
        </p:nvPicPr>
        <p:blipFill rotWithShape="1">
          <a:blip r:embed="rId3">
            <a:alphaModFix/>
          </a:blip>
          <a:srcRect b="0" l="0" r="0" t="0"/>
          <a:stretch/>
        </p:blipFill>
        <p:spPr>
          <a:xfrm>
            <a:off x="7103996" y="3034170"/>
            <a:ext cx="5088004" cy="3816002"/>
          </a:xfrm>
          <a:prstGeom prst="rect">
            <a:avLst/>
          </a:prstGeom>
          <a:noFill/>
          <a:ln>
            <a:noFill/>
          </a:ln>
        </p:spPr>
      </p:pic>
      <p:pic>
        <p:nvPicPr>
          <p:cNvPr id="115" name="Google Shape;115;p2"/>
          <p:cNvPicPr preferRelativeResize="0"/>
          <p:nvPr/>
        </p:nvPicPr>
        <p:blipFill rotWithShape="1">
          <a:blip r:embed="rId4">
            <a:alphaModFix/>
          </a:blip>
          <a:srcRect b="0" l="0" r="0" t="0"/>
          <a:stretch/>
        </p:blipFill>
        <p:spPr>
          <a:xfrm>
            <a:off x="3095721" y="2981655"/>
            <a:ext cx="1547783" cy="2318107"/>
          </a:xfrm>
          <a:prstGeom prst="rect">
            <a:avLst/>
          </a:prstGeom>
          <a:noFill/>
          <a:ln>
            <a:noFill/>
          </a:ln>
        </p:spPr>
      </p:pic>
      <p:pic>
        <p:nvPicPr>
          <p:cNvPr id="116" name="Google Shape;116;p2"/>
          <p:cNvPicPr preferRelativeResize="0"/>
          <p:nvPr/>
        </p:nvPicPr>
        <p:blipFill rotWithShape="1">
          <a:blip r:embed="rId5">
            <a:alphaModFix/>
          </a:blip>
          <a:srcRect b="0" l="11324" r="5741" t="0"/>
          <a:stretch/>
        </p:blipFill>
        <p:spPr>
          <a:xfrm>
            <a:off x="-10891" y="2981656"/>
            <a:ext cx="3149600" cy="3876344"/>
          </a:xfrm>
          <a:prstGeom prst="rect">
            <a:avLst/>
          </a:prstGeom>
          <a:noFill/>
          <a:ln>
            <a:noFill/>
          </a:ln>
        </p:spPr>
      </p:pic>
      <p:pic>
        <p:nvPicPr>
          <p:cNvPr id="117" name="Google Shape;117;p2"/>
          <p:cNvPicPr preferRelativeResize="0"/>
          <p:nvPr/>
        </p:nvPicPr>
        <p:blipFill rotWithShape="1">
          <a:blip r:embed="rId6">
            <a:alphaModFix/>
          </a:blip>
          <a:srcRect b="0" l="0" r="0" t="0"/>
          <a:stretch/>
        </p:blipFill>
        <p:spPr>
          <a:xfrm>
            <a:off x="6797918" y="-1"/>
            <a:ext cx="5394083" cy="3034171"/>
          </a:xfrm>
          <a:prstGeom prst="rect">
            <a:avLst/>
          </a:prstGeom>
          <a:noFill/>
          <a:ln>
            <a:noFill/>
          </a:ln>
        </p:spPr>
      </p:pic>
      <p:pic>
        <p:nvPicPr>
          <p:cNvPr id="118" name="Google Shape;118;p2"/>
          <p:cNvPicPr preferRelativeResize="0"/>
          <p:nvPr/>
        </p:nvPicPr>
        <p:blipFill rotWithShape="1">
          <a:blip r:embed="rId7">
            <a:alphaModFix/>
          </a:blip>
          <a:srcRect b="0" l="11871" r="12092" t="0"/>
          <a:stretch/>
        </p:blipFill>
        <p:spPr>
          <a:xfrm>
            <a:off x="3111488" y="4919693"/>
            <a:ext cx="2201808" cy="1930479"/>
          </a:xfrm>
          <a:prstGeom prst="rect">
            <a:avLst/>
          </a:prstGeom>
          <a:noFill/>
          <a:ln>
            <a:noFill/>
          </a:ln>
        </p:spPr>
      </p:pic>
      <p:pic>
        <p:nvPicPr>
          <p:cNvPr id="119" name="Google Shape;119;p2"/>
          <p:cNvPicPr preferRelativeResize="0"/>
          <p:nvPr/>
        </p:nvPicPr>
        <p:blipFill rotWithShape="1">
          <a:blip r:embed="rId8">
            <a:alphaModFix/>
          </a:blip>
          <a:srcRect b="0" l="4246" r="4167" t="0"/>
          <a:stretch/>
        </p:blipFill>
        <p:spPr>
          <a:xfrm>
            <a:off x="-10891" y="0"/>
            <a:ext cx="4940300" cy="3034171"/>
          </a:xfrm>
          <a:prstGeom prst="rect">
            <a:avLst/>
          </a:prstGeom>
          <a:noFill/>
          <a:ln>
            <a:noFill/>
          </a:ln>
        </p:spPr>
      </p:pic>
      <p:pic>
        <p:nvPicPr>
          <p:cNvPr id="120" name="Google Shape;120;p2"/>
          <p:cNvPicPr preferRelativeResize="0"/>
          <p:nvPr/>
        </p:nvPicPr>
        <p:blipFill rotWithShape="1">
          <a:blip r:embed="rId9">
            <a:alphaModFix/>
          </a:blip>
          <a:srcRect b="0" l="0" r="0" t="0"/>
          <a:stretch/>
        </p:blipFill>
        <p:spPr>
          <a:xfrm>
            <a:off x="4889130" y="0"/>
            <a:ext cx="2019669" cy="3034172"/>
          </a:xfrm>
          <a:prstGeom prst="rect">
            <a:avLst/>
          </a:prstGeom>
          <a:noFill/>
          <a:ln>
            <a:noFill/>
          </a:ln>
        </p:spPr>
      </p:pic>
      <p:pic>
        <p:nvPicPr>
          <p:cNvPr id="121" name="Google Shape;121;p2"/>
          <p:cNvPicPr preferRelativeResize="0"/>
          <p:nvPr/>
        </p:nvPicPr>
        <p:blipFill rotWithShape="1">
          <a:blip r:embed="rId10">
            <a:alphaModFix/>
          </a:blip>
          <a:srcRect b="9023" l="14916" r="29939" t="12421"/>
          <a:stretch/>
        </p:blipFill>
        <p:spPr>
          <a:xfrm>
            <a:off x="5313296" y="4882774"/>
            <a:ext cx="1840623" cy="1966587"/>
          </a:xfrm>
          <a:prstGeom prst="rect">
            <a:avLst/>
          </a:prstGeom>
          <a:noFill/>
          <a:ln>
            <a:noFill/>
          </a:ln>
        </p:spPr>
      </p:pic>
      <p:pic>
        <p:nvPicPr>
          <p:cNvPr id="122" name="Google Shape;122;p2"/>
          <p:cNvPicPr preferRelativeResize="0"/>
          <p:nvPr/>
        </p:nvPicPr>
        <p:blipFill rotWithShape="1">
          <a:blip r:embed="rId11">
            <a:alphaModFix/>
          </a:blip>
          <a:srcRect b="0" l="6746" r="0" t="21862"/>
          <a:stretch/>
        </p:blipFill>
        <p:spPr>
          <a:xfrm>
            <a:off x="4521200" y="3034170"/>
            <a:ext cx="2633225" cy="1885658"/>
          </a:xfrm>
          <a:prstGeom prst="rect">
            <a:avLst/>
          </a:prstGeom>
          <a:noFill/>
          <a:ln>
            <a:noFill/>
          </a:ln>
        </p:spPr>
      </p:pic>
      <p:sp>
        <p:nvSpPr>
          <p:cNvPr id="123" name="Google Shape;123;p2"/>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nvSpPr>
        <p:spPr>
          <a:xfrm>
            <a:off x="1027858" y="1351508"/>
            <a:ext cx="10783200" cy="427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Committee Roles and Responsibilities:</a:t>
            </a:r>
            <a:endParaRPr b="1"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The Mordialloc Redbacks Junior Football Club Committee oversees club operations, providing leadership and decision-making while fostering member communication. These roles are volunteer-based.</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AGM and Committee Elections:</a:t>
            </a:r>
            <a:endParaRPr b="1"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During the annual August Annual General Meeting (AGM), members can nominate for Committee positions, crucial for our club's smooth operation and a great season experience.</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Position Descriptions:</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Find detailed role descriptions in this pack.</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Join the Redbacks Family:</a:t>
            </a:r>
            <a:endParaRPr b="1">
              <a:solidFill>
                <a:schemeClr val="dk1"/>
              </a:solidFill>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Be a part of our Redbacks family and enhance the club's legacy. Contact us at www.mordyredbacksjfc.com.au/contact or reach out to Our President, Keeghan Williams on 0403 891 372 for more information. </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Your involvement can positively impact young athletes and families.</a:t>
            </a:r>
            <a:endParaRPr/>
          </a:p>
        </p:txBody>
      </p:sp>
      <p:pic>
        <p:nvPicPr>
          <p:cNvPr id="292" name="Google Shape;292;p2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293" name="Google Shape;293;p2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294" name="Google Shape;294;p21"/>
          <p:cNvSpPr txBox="1"/>
          <p:nvPr/>
        </p:nvSpPr>
        <p:spPr>
          <a:xfrm>
            <a:off x="1" y="-4153"/>
            <a:ext cx="12192000"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a. Purpose</a:t>
            </a:r>
            <a:endParaRPr/>
          </a:p>
        </p:txBody>
      </p:sp>
      <p:sp>
        <p:nvSpPr>
          <p:cNvPr id="295" name="Google Shape;295;p21"/>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aphicFrame>
        <p:nvGraphicFramePr>
          <p:cNvPr id="300" name="Google Shape;300;p22"/>
          <p:cNvGraphicFramePr/>
          <p:nvPr/>
        </p:nvGraphicFramePr>
        <p:xfrm>
          <a:off x="306041" y="1659550"/>
          <a:ext cx="3000000" cy="3000000"/>
        </p:xfrm>
        <a:graphic>
          <a:graphicData uri="http://schemas.openxmlformats.org/drawingml/2006/table">
            <a:tbl>
              <a:tblPr bandRow="1" firstRow="1">
                <a:noFill/>
                <a:tableStyleId>{05B2901A-0799-4A8D-9749-59D37B3B1B82}</a:tableStyleId>
              </a:tblPr>
              <a:tblGrid>
                <a:gridCol w="2013275"/>
                <a:gridCol w="2768600"/>
                <a:gridCol w="2692400"/>
                <a:gridCol w="4219575"/>
              </a:tblGrid>
              <a:tr h="403825">
                <a:tc>
                  <a:txBody>
                    <a:bodyPr/>
                    <a:lstStyle/>
                    <a:p>
                      <a:pPr indent="0" lvl="0" marL="0" marR="0" rtl="0" algn="l">
                        <a:spcBef>
                          <a:spcPts val="0"/>
                        </a:spcBef>
                        <a:spcAft>
                          <a:spcPts val="0"/>
                        </a:spcAft>
                        <a:buClr>
                          <a:schemeClr val="lt1"/>
                        </a:buClr>
                        <a:buSzPts val="1800"/>
                        <a:buFont typeface="Play"/>
                        <a:buNone/>
                      </a:pPr>
                      <a:r>
                        <a:rPr b="1" i="1" lang="en-US" sz="1800">
                          <a:solidFill>
                            <a:schemeClr val="lt1"/>
                          </a:solidFill>
                          <a:highlight>
                            <a:srgbClr val="000000"/>
                          </a:highlight>
                          <a:latin typeface="Century Gothic"/>
                          <a:ea typeface="Century Gothic"/>
                          <a:cs typeface="Century Gothic"/>
                          <a:sym typeface="Century Gothic"/>
                        </a:rPr>
                        <a:t> President  </a:t>
                      </a:r>
                      <a:r>
                        <a:rPr b="1" i="1" lang="en-US" sz="1800">
                          <a:solidFill>
                            <a:schemeClr val="lt1"/>
                          </a:solidFill>
                          <a:latin typeface="Century Gothic"/>
                          <a:ea typeface="Century Gothic"/>
                          <a:cs typeface="Century Gothic"/>
                          <a:sym typeface="Century Gothic"/>
                        </a:rPr>
                        <a:t>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Keeghan Williams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1" lang="en-US" sz="1800">
                          <a:solidFill>
                            <a:schemeClr val="lt1"/>
                          </a:solidFill>
                          <a:highlight>
                            <a:srgbClr val="000000"/>
                          </a:highlight>
                          <a:latin typeface="Century Gothic"/>
                          <a:ea typeface="Century Gothic"/>
                          <a:cs typeface="Century Gothic"/>
                          <a:sym typeface="Century Gothic"/>
                        </a:rPr>
                        <a:t> Registrar</a:t>
                      </a:r>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VACANT</a:t>
                      </a:r>
                      <a:endParaRPr b="1" i="1" sz="1800">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97025">
                <a:tc>
                  <a:txBody>
                    <a:bodyPr/>
                    <a:lstStyle/>
                    <a:p>
                      <a:pPr indent="0" lvl="0" marL="0" marR="0" rtl="0" algn="l">
                        <a:spcBef>
                          <a:spcPts val="0"/>
                        </a:spcBef>
                        <a:spcAft>
                          <a:spcPts val="0"/>
                        </a:spcAft>
                        <a:buClr>
                          <a:schemeClr val="lt1"/>
                        </a:buClr>
                        <a:buSzPts val="1800"/>
                        <a:buFont typeface="Play"/>
                        <a:buNone/>
                      </a:pPr>
                      <a:r>
                        <a:rPr b="1" i="1" lang="en-US" sz="1800">
                          <a:solidFill>
                            <a:schemeClr val="lt1"/>
                          </a:solidFill>
                          <a:highlight>
                            <a:srgbClr val="000000"/>
                          </a:highlight>
                          <a:latin typeface="Century Gothic"/>
                          <a:ea typeface="Century Gothic"/>
                          <a:cs typeface="Century Gothic"/>
                          <a:sym typeface="Century Gothic"/>
                        </a:rPr>
                        <a:t> Vice President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Marc Jefferies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1" lang="en-US" sz="1800">
                          <a:solidFill>
                            <a:schemeClr val="lt1"/>
                          </a:solidFill>
                          <a:highlight>
                            <a:srgbClr val="000000"/>
                          </a:highlight>
                          <a:latin typeface="Century Gothic"/>
                          <a:ea typeface="Century Gothic"/>
                          <a:cs typeface="Century Gothic"/>
                          <a:sym typeface="Century Gothic"/>
                        </a:rPr>
                        <a:t> Merchandise </a:t>
                      </a:r>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Georgia Carey &amp; Lauren Jewell</a:t>
                      </a:r>
                      <a:endParaRPr b="1" i="1" sz="1800">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3325">
                <a:tc>
                  <a:txBody>
                    <a:bodyPr/>
                    <a:lstStyle/>
                    <a:p>
                      <a:pPr indent="0" lvl="0" marL="0" marR="0" rtl="0" algn="l">
                        <a:spcBef>
                          <a:spcPts val="0"/>
                        </a:spcBef>
                        <a:spcAft>
                          <a:spcPts val="0"/>
                        </a:spcAft>
                        <a:buClr>
                          <a:schemeClr val="lt1"/>
                        </a:buClr>
                        <a:buSzPts val="1800"/>
                        <a:buFont typeface="Play"/>
                        <a:buNone/>
                      </a:pPr>
                      <a:r>
                        <a:rPr b="1" i="1" lang="en-US" sz="1800">
                          <a:solidFill>
                            <a:schemeClr val="lt1"/>
                          </a:solidFill>
                          <a:highlight>
                            <a:srgbClr val="000000"/>
                          </a:highlight>
                          <a:latin typeface="Century Gothic"/>
                          <a:ea typeface="Century Gothic"/>
                          <a:cs typeface="Century Gothic"/>
                          <a:sym typeface="Century Gothic"/>
                        </a:rPr>
                        <a:t> Club Secretary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VACANT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1800"/>
                        <a:buFont typeface="Play"/>
                        <a:buNone/>
                      </a:pPr>
                      <a:r>
                        <a:rPr b="1" i="1" lang="en-US" sz="1800">
                          <a:solidFill>
                            <a:schemeClr val="lt1"/>
                          </a:solidFill>
                          <a:highlight>
                            <a:srgbClr val="000000"/>
                          </a:highlight>
                          <a:latin typeface="Century Gothic"/>
                          <a:ea typeface="Century Gothic"/>
                          <a:cs typeface="Century Gothic"/>
                          <a:sym typeface="Century Gothic"/>
                        </a:rPr>
                        <a:t> Auskick Coordinator </a:t>
                      </a:r>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750"/>
                        <a:buFont typeface="Play"/>
                        <a:buNone/>
                      </a:pPr>
                      <a:r>
                        <a:rPr lang="en-US" sz="1750">
                          <a:latin typeface="Century Gothic"/>
                          <a:ea typeface="Century Gothic"/>
                          <a:cs typeface="Century Gothic"/>
                          <a:sym typeface="Century Gothic"/>
                        </a:rPr>
                        <a:t>Riley Williams</a:t>
                      </a:r>
                      <a:r>
                        <a:rPr lang="en-US" sz="1750">
                          <a:latin typeface="Century Gothic"/>
                          <a:ea typeface="Century Gothic"/>
                          <a:cs typeface="Century Gothic"/>
                          <a:sym typeface="Century Gothic"/>
                        </a:rPr>
                        <a:t> </a:t>
                      </a:r>
                      <a:endParaRPr b="1" i="1" sz="1800">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57250">
                <a:tc>
                  <a:txBody>
                    <a:bodyPr/>
                    <a:lstStyle/>
                    <a:p>
                      <a:pPr indent="0" lvl="0" marL="0" marR="0" rtl="0" algn="l">
                        <a:spcBef>
                          <a:spcPts val="0"/>
                        </a:spcBef>
                        <a:spcAft>
                          <a:spcPts val="0"/>
                        </a:spcAft>
                        <a:buClr>
                          <a:schemeClr val="lt1"/>
                        </a:buClr>
                        <a:buSzPts val="1800"/>
                        <a:buFont typeface="Play"/>
                        <a:buNone/>
                      </a:pPr>
                      <a:r>
                        <a:rPr b="1" i="1" lang="en-US" sz="1800">
                          <a:solidFill>
                            <a:schemeClr val="lt1"/>
                          </a:solidFill>
                          <a:highlight>
                            <a:srgbClr val="000000"/>
                          </a:highlight>
                          <a:latin typeface="Century Gothic"/>
                          <a:ea typeface="Century Gothic"/>
                          <a:cs typeface="Century Gothic"/>
                          <a:sym typeface="Century Gothic"/>
                        </a:rPr>
                        <a:t> Club Treasurer</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Jaclyn Dean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1" lang="en-US" sz="1800">
                          <a:solidFill>
                            <a:schemeClr val="lt1"/>
                          </a:solidFill>
                          <a:highlight>
                            <a:srgbClr val="000000"/>
                          </a:highlight>
                          <a:latin typeface="Century Gothic"/>
                          <a:ea typeface="Century Gothic"/>
                          <a:cs typeface="Century Gothic"/>
                          <a:sym typeface="Century Gothic"/>
                        </a:rPr>
                        <a:t> Child Safety Officer / </a:t>
                      </a:r>
                      <a:endParaRPr/>
                    </a:p>
                    <a:p>
                      <a:pPr indent="0" lvl="0" marL="0" marR="0" rtl="0" algn="l">
                        <a:spcBef>
                          <a:spcPts val="0"/>
                        </a:spcBef>
                        <a:spcAft>
                          <a:spcPts val="0"/>
                        </a:spcAft>
                        <a:buNone/>
                      </a:pPr>
                      <a:r>
                        <a:rPr b="1" i="1" lang="en-US" sz="1800">
                          <a:solidFill>
                            <a:schemeClr val="lt1"/>
                          </a:solidFill>
                          <a:highlight>
                            <a:srgbClr val="000000"/>
                          </a:highlight>
                          <a:latin typeface="Century Gothic"/>
                          <a:ea typeface="Century Gothic"/>
                          <a:cs typeface="Century Gothic"/>
                          <a:sym typeface="Century Gothic"/>
                        </a:rPr>
                        <a:t>Parent Liaison </a:t>
                      </a:r>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Play"/>
                        <a:buNone/>
                      </a:pPr>
                      <a:r>
                        <a:rPr lang="en-US" sz="1800">
                          <a:latin typeface="Century Gothic"/>
                          <a:ea typeface="Century Gothic"/>
                          <a:cs typeface="Century Gothic"/>
                          <a:sym typeface="Century Gothic"/>
                        </a:rPr>
                        <a:t>Sharon Cann</a:t>
                      </a:r>
                      <a:endParaRPr b="1" i="1" sz="1800">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57250">
                <a:tc>
                  <a:txBody>
                    <a:bodyPr/>
                    <a:lstStyle/>
                    <a:p>
                      <a:pPr indent="0" lvl="0" marL="0" rtl="0" algn="l">
                        <a:spcBef>
                          <a:spcPts val="0"/>
                        </a:spcBef>
                        <a:spcAft>
                          <a:spcPts val="0"/>
                        </a:spcAft>
                        <a:buClr>
                          <a:schemeClr val="lt1"/>
                        </a:buClr>
                        <a:buSzPts val="1800"/>
                        <a:buFont typeface="Play"/>
                        <a:buNone/>
                      </a:pPr>
                      <a:r>
                        <a:rPr b="1" i="1" lang="en-US" sz="1800">
                          <a:solidFill>
                            <a:schemeClr val="lt1"/>
                          </a:solidFill>
                          <a:highlight>
                            <a:schemeClr val="dk1"/>
                          </a:highlight>
                          <a:latin typeface="Century Gothic"/>
                          <a:ea typeface="Century Gothic"/>
                          <a:cs typeface="Century Gothic"/>
                          <a:sym typeface="Century Gothic"/>
                        </a:rPr>
                        <a:t>Director of Coaching</a:t>
                      </a:r>
                      <a:r>
                        <a:rPr i="1" lang="en-US" sz="1800">
                          <a:solidFill>
                            <a:schemeClr val="lt1"/>
                          </a:solidFill>
                          <a:latin typeface="Century Gothic"/>
                          <a:ea typeface="Century Gothic"/>
                          <a:cs typeface="Century Gothic"/>
                          <a:sym typeface="Century Gothic"/>
                        </a:rPr>
                        <a:t> </a:t>
                      </a:r>
                      <a:endParaRPr b="1" i="1" sz="1800">
                        <a:solidFill>
                          <a:schemeClr val="lt1"/>
                        </a:solidFill>
                        <a:highlight>
                          <a:srgbClr val="000000"/>
                        </a:highlight>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Paul Polgar</a:t>
                      </a:r>
                      <a:endParaRPr sz="1800">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lt1"/>
                        </a:buClr>
                        <a:buSzPts val="1800"/>
                        <a:buFont typeface="Play"/>
                        <a:buNone/>
                      </a:pPr>
                      <a:r>
                        <a:rPr b="1" i="1" lang="en-US" sz="1800">
                          <a:solidFill>
                            <a:schemeClr val="lt1"/>
                          </a:solidFill>
                          <a:highlight>
                            <a:schemeClr val="dk1"/>
                          </a:highlight>
                          <a:latin typeface="Century Gothic"/>
                          <a:ea typeface="Century Gothic"/>
                          <a:cs typeface="Century Gothic"/>
                          <a:sym typeface="Century Gothic"/>
                        </a:rPr>
                        <a:t>Facilities &amp; Grounds</a:t>
                      </a:r>
                      <a:r>
                        <a:rPr i="1" lang="en-US" sz="1800">
                          <a:solidFill>
                            <a:schemeClr val="lt1"/>
                          </a:solidFill>
                          <a:latin typeface="Century Gothic"/>
                          <a:ea typeface="Century Gothic"/>
                          <a:cs typeface="Century Gothic"/>
                          <a:sym typeface="Century Gothic"/>
                        </a:rPr>
                        <a:t> </a:t>
                      </a:r>
                      <a:endParaRPr b="1" i="1" sz="1800">
                        <a:solidFill>
                          <a:schemeClr val="lt1"/>
                        </a:solidFill>
                        <a:highlight>
                          <a:srgbClr val="000000"/>
                        </a:highlight>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800">
                          <a:latin typeface="Century Gothic"/>
                          <a:ea typeface="Century Gothic"/>
                          <a:cs typeface="Century Gothic"/>
                          <a:sym typeface="Century Gothic"/>
                        </a:rPr>
                        <a:t>Shaun O’Donnell</a:t>
                      </a:r>
                      <a:endParaRPr sz="1800">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9100">
                <a:tc gridSpan="4">
                  <a:txBody>
                    <a:bodyPr/>
                    <a:lstStyle/>
                    <a:p>
                      <a:pPr indent="0" lvl="0" marL="0" marR="0" rtl="0" algn="l">
                        <a:lnSpc>
                          <a:spcPct val="100000"/>
                        </a:lnSpc>
                        <a:spcBef>
                          <a:spcPts val="0"/>
                        </a:spcBef>
                        <a:spcAft>
                          <a:spcPts val="0"/>
                        </a:spcAft>
                        <a:buClr>
                          <a:schemeClr val="lt1"/>
                        </a:buClr>
                        <a:buSzPts val="1800"/>
                        <a:buFont typeface="Play"/>
                        <a:buNone/>
                      </a:pPr>
                      <a:r>
                        <a:rPr b="1" i="1" lang="en-US" sz="1800">
                          <a:solidFill>
                            <a:schemeClr val="lt1"/>
                          </a:solidFill>
                          <a:highlight>
                            <a:srgbClr val="000000"/>
                          </a:highlight>
                          <a:latin typeface="Century Gothic"/>
                          <a:ea typeface="Century Gothic"/>
                          <a:cs typeface="Century Gothic"/>
                          <a:sym typeface="Century Gothic"/>
                        </a:rPr>
                        <a:t> General Committee Roles </a:t>
                      </a:r>
                      <a:r>
                        <a:rPr b="0" i="1" lang="en-US" sz="1800">
                          <a:solidFill>
                            <a:schemeClr val="lt1"/>
                          </a:solidFill>
                          <a:highlight>
                            <a:srgbClr val="000000"/>
                          </a:highlight>
                          <a:latin typeface="Century Gothic"/>
                          <a:ea typeface="Century Gothic"/>
                          <a:cs typeface="Century Gothic"/>
                          <a:sym typeface="Century Gothic"/>
                        </a:rPr>
                        <a:t>( Marketing | Events | Sponsorship | Social Media | Website | Club Comms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r>
              <a:tr h="485300">
                <a:tc gridSpan="4">
                  <a:txBody>
                    <a:bodyPr/>
                    <a:lstStyle/>
                    <a:p>
                      <a:pPr indent="0" lvl="0" marL="0" marR="0" rtl="0" algn="l">
                        <a:lnSpc>
                          <a:spcPct val="100000"/>
                        </a:lnSpc>
                        <a:spcBef>
                          <a:spcPts val="0"/>
                        </a:spcBef>
                        <a:spcAft>
                          <a:spcPts val="0"/>
                        </a:spcAft>
                        <a:buClr>
                          <a:schemeClr val="dk1"/>
                        </a:buClr>
                        <a:buSzPts val="1800"/>
                        <a:buFont typeface="Play"/>
                        <a:buNone/>
                      </a:pPr>
                      <a:r>
                        <a:rPr lang="en-US" sz="1800">
                          <a:latin typeface="Century Gothic"/>
                          <a:ea typeface="Century Gothic"/>
                          <a:cs typeface="Century Gothic"/>
                          <a:sym typeface="Century Gothic"/>
                        </a:rPr>
                        <a:t>Callum Brown, Remeeka Lee, Sorcha Farrell, </a:t>
                      </a:r>
                      <a:r>
                        <a:rPr lang="en-US" sz="1800">
                          <a:latin typeface="Century Gothic"/>
                          <a:ea typeface="Century Gothic"/>
                          <a:cs typeface="Century Gothic"/>
                          <a:sym typeface="Century Gothic"/>
                        </a:rPr>
                        <a:t>Josh Scott, Josh Jewell &amp; Brit Hall</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403825">
                <a:tc gridSpan="4">
                  <a:txBody>
                    <a:bodyPr/>
                    <a:lstStyle/>
                    <a:p>
                      <a:pPr indent="0" lvl="0" marL="0" marR="0" rtl="0" algn="l">
                        <a:lnSpc>
                          <a:spcPct val="100000"/>
                        </a:lnSpc>
                        <a:spcBef>
                          <a:spcPts val="0"/>
                        </a:spcBef>
                        <a:spcAft>
                          <a:spcPts val="0"/>
                        </a:spcAft>
                        <a:buClr>
                          <a:schemeClr val="dk1"/>
                        </a:buClr>
                        <a:buSzPts val="1800"/>
                        <a:buFont typeface="Play"/>
                        <a:buNone/>
                      </a:pPr>
                      <a:r>
                        <a:t/>
                      </a:r>
                      <a:endParaRPr b="0" i="1" sz="1800">
                        <a:solidFill>
                          <a:schemeClr val="lt1"/>
                        </a:solidFill>
                        <a:highlight>
                          <a:srgbClr val="000000"/>
                        </a:highlight>
                        <a:latin typeface="Century Gothic"/>
                        <a:ea typeface="Century Gothic"/>
                        <a:cs typeface="Century Gothic"/>
                        <a:sym typeface="Century Gothic"/>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r>
            </a:tbl>
          </a:graphicData>
        </a:graphic>
      </p:graphicFrame>
      <p:pic>
        <p:nvPicPr>
          <p:cNvPr id="301" name="Google Shape;301;p2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02" name="Google Shape;302;p22"/>
          <p:cNvSpPr txBox="1"/>
          <p:nvPr/>
        </p:nvSpPr>
        <p:spPr>
          <a:xfrm>
            <a:off x="360538" y="896135"/>
            <a:ext cx="1173245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entury Gothic"/>
                <a:ea typeface="Century Gothic"/>
                <a:cs typeface="Century Gothic"/>
                <a:sym typeface="Century Gothic"/>
              </a:rPr>
              <a:t>All Committee positions are open for prospective applicants during the club’s annual AGM in August each year. Roles can be shared if needed.</a:t>
            </a:r>
            <a:endParaRPr/>
          </a:p>
        </p:txBody>
      </p:sp>
      <p:pic>
        <p:nvPicPr>
          <p:cNvPr id="303" name="Google Shape;303;p2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04" name="Google Shape;304;p2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05" name="Google Shape;305;p22"/>
          <p:cNvSpPr txBox="1"/>
          <p:nvPr/>
        </p:nvSpPr>
        <p:spPr>
          <a:xfrm>
            <a:off x="0" y="-4153"/>
            <a:ext cx="12191999"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b. Committee Positions 202</a:t>
            </a:r>
            <a:r>
              <a:rPr b="1" lang="en-US" sz="4400">
                <a:solidFill>
                  <a:schemeClr val="lt1"/>
                </a:solidFill>
                <a:latin typeface="Century Gothic"/>
                <a:ea typeface="Century Gothic"/>
                <a:cs typeface="Century Gothic"/>
                <a:sym typeface="Century Gothic"/>
              </a:rPr>
              <a:t>5</a:t>
            </a:r>
            <a:endParaRPr/>
          </a:p>
        </p:txBody>
      </p:sp>
      <p:sp>
        <p:nvSpPr>
          <p:cNvPr id="306" name="Google Shape;306;p22"/>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3"/>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12" name="Google Shape;312;p23"/>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13" name="Google Shape;313;p23"/>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14" name="Google Shape;314;p23"/>
          <p:cNvSpPr txBox="1"/>
          <p:nvPr/>
        </p:nvSpPr>
        <p:spPr>
          <a:xfrm>
            <a:off x="0" y="-4153"/>
            <a:ext cx="12191999"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b. Team Positions 2025</a:t>
            </a:r>
            <a:endParaRPr/>
          </a:p>
        </p:txBody>
      </p:sp>
      <p:graphicFrame>
        <p:nvGraphicFramePr>
          <p:cNvPr id="315" name="Google Shape;315;p23"/>
          <p:cNvGraphicFramePr/>
          <p:nvPr/>
        </p:nvGraphicFramePr>
        <p:xfrm>
          <a:off x="228600" y="1412835"/>
          <a:ext cx="3000000" cy="3000000"/>
        </p:xfrm>
        <a:graphic>
          <a:graphicData uri="http://schemas.openxmlformats.org/drawingml/2006/table">
            <a:tbl>
              <a:tblPr bandRow="1" firstRow="1">
                <a:noFill/>
                <a:tableStyleId>{88D0D0E6-73C1-47E5-BAFA-8BC9355A8504}</a:tableStyleId>
              </a:tblPr>
              <a:tblGrid>
                <a:gridCol w="1670125"/>
                <a:gridCol w="1584900"/>
                <a:gridCol w="1821300"/>
                <a:gridCol w="1692100"/>
                <a:gridCol w="1692100"/>
                <a:gridCol w="1692100"/>
                <a:gridCol w="1692100"/>
              </a:tblGrid>
              <a:tr h="293225">
                <a:tc>
                  <a:txBody>
                    <a:bodyPr/>
                    <a:lstStyle/>
                    <a:p>
                      <a:pPr indent="0" lvl="0" marL="0" marR="0" rtl="0" algn="l">
                        <a:spcBef>
                          <a:spcPts val="0"/>
                        </a:spcBef>
                        <a:spcAft>
                          <a:spcPts val="0"/>
                        </a:spcAft>
                        <a:buNone/>
                      </a:pPr>
                      <a:r>
                        <a:t/>
                      </a:r>
                      <a:endParaRPr b="1" i="0" sz="1800">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US" sz="1800">
                          <a:solidFill>
                            <a:schemeClr val="dk1"/>
                          </a:solidFill>
                          <a:latin typeface="Century Gothic"/>
                          <a:ea typeface="Century Gothic"/>
                          <a:cs typeface="Century Gothic"/>
                          <a:sym typeface="Century Gothic"/>
                        </a:rPr>
                        <a:t>U8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US" sz="1800">
                          <a:solidFill>
                            <a:schemeClr val="dk1"/>
                          </a:solidFill>
                          <a:latin typeface="Century Gothic"/>
                          <a:ea typeface="Century Gothic"/>
                          <a:cs typeface="Century Gothic"/>
                          <a:sym typeface="Century Gothic"/>
                        </a:rPr>
                        <a:t>U9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US" sz="1800">
                          <a:solidFill>
                            <a:schemeClr val="dk1"/>
                          </a:solidFill>
                          <a:latin typeface="Century Gothic"/>
                          <a:ea typeface="Century Gothic"/>
                          <a:cs typeface="Century Gothic"/>
                          <a:sym typeface="Century Gothic"/>
                        </a:rPr>
                        <a:t>U10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US" sz="1800">
                          <a:solidFill>
                            <a:schemeClr val="dk1"/>
                          </a:solidFill>
                          <a:latin typeface="Century Gothic"/>
                          <a:ea typeface="Century Gothic"/>
                          <a:cs typeface="Century Gothic"/>
                          <a:sym typeface="Century Gothic"/>
                        </a:rPr>
                        <a:t>U1</a:t>
                      </a:r>
                      <a:r>
                        <a:rPr lang="en-US" sz="1800">
                          <a:solidFill>
                            <a:schemeClr val="dk1"/>
                          </a:solidFill>
                          <a:latin typeface="Century Gothic"/>
                          <a:ea typeface="Century Gothic"/>
                          <a:cs typeface="Century Gothic"/>
                          <a:sym typeface="Century Gothic"/>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US" sz="1800">
                          <a:solidFill>
                            <a:schemeClr val="dk1"/>
                          </a:solidFill>
                          <a:latin typeface="Century Gothic"/>
                          <a:ea typeface="Century Gothic"/>
                          <a:cs typeface="Century Gothic"/>
                          <a:sym typeface="Century Gothic"/>
                        </a:rPr>
                        <a:t>U1</a:t>
                      </a:r>
                      <a:r>
                        <a:rPr lang="en-US" sz="1800">
                          <a:solidFill>
                            <a:schemeClr val="dk1"/>
                          </a:solidFill>
                          <a:latin typeface="Century Gothic"/>
                          <a:ea typeface="Century Gothic"/>
                          <a:cs typeface="Century Gothic"/>
                          <a:sym typeface="Century Gothic"/>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US" sz="1800">
                          <a:solidFill>
                            <a:schemeClr val="dk1"/>
                          </a:solidFill>
                          <a:latin typeface="Century Gothic"/>
                          <a:ea typeface="Century Gothic"/>
                          <a:cs typeface="Century Gothic"/>
                          <a:sym typeface="Century Gothic"/>
                        </a:rPr>
                        <a:t>U1</a:t>
                      </a:r>
                      <a:r>
                        <a:rPr lang="en-US" sz="1800">
                          <a:solidFill>
                            <a:schemeClr val="dk1"/>
                          </a:solidFill>
                          <a:latin typeface="Century Gothic"/>
                          <a:ea typeface="Century Gothic"/>
                          <a:cs typeface="Century Gothic"/>
                          <a:sym typeface="Century Gothic"/>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52275">
                <a:tc>
                  <a:txBody>
                    <a:bodyPr/>
                    <a:lstStyle/>
                    <a:p>
                      <a:pPr indent="0" lvl="0" marL="0" marR="0" rtl="0" algn="l">
                        <a:spcBef>
                          <a:spcPts val="0"/>
                        </a:spcBef>
                        <a:spcAft>
                          <a:spcPts val="0"/>
                        </a:spcAft>
                        <a:buNone/>
                      </a:pPr>
                      <a:r>
                        <a:rPr b="1" lang="en-US" sz="1800" u="none">
                          <a:latin typeface="Century Gothic"/>
                          <a:ea typeface="Century Gothic"/>
                          <a:cs typeface="Century Gothic"/>
                          <a:sym typeface="Century Gothic"/>
                        </a:rPr>
                        <a:t>Coach</a:t>
                      </a:r>
                      <a:endParaRPr b="1"/>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Gavin Mahony</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Josh Jewell &amp; Luke Cieslack</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Century Gothic"/>
                        <a:buNone/>
                      </a:pPr>
                      <a:r>
                        <a:rPr lang="en-US">
                          <a:latin typeface="Century Gothic"/>
                          <a:ea typeface="Century Gothic"/>
                          <a:cs typeface="Century Gothic"/>
                          <a:sym typeface="Century Gothic"/>
                        </a:rPr>
                        <a:t>Josh Scott</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Ben Padgham</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Callum Brown</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Scott McGeachin</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52275">
                <a:tc>
                  <a:txBody>
                    <a:bodyPr/>
                    <a:lstStyle/>
                    <a:p>
                      <a:pPr indent="0" lvl="0" marL="0" marR="0" rtl="0" algn="l">
                        <a:spcBef>
                          <a:spcPts val="0"/>
                        </a:spcBef>
                        <a:spcAft>
                          <a:spcPts val="0"/>
                        </a:spcAft>
                        <a:buNone/>
                      </a:pPr>
                      <a:r>
                        <a:rPr b="1" lang="en-US" sz="1800" u="none">
                          <a:latin typeface="Century Gothic"/>
                          <a:ea typeface="Century Gothic"/>
                          <a:cs typeface="Century Gothic"/>
                          <a:sym typeface="Century Gothic"/>
                        </a:rPr>
                        <a:t>Assistant Coach</a:t>
                      </a:r>
                      <a:endParaRPr b="1"/>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800"/>
                        <a:buFont typeface="Open Sans Light"/>
                        <a:buNone/>
                      </a:pPr>
                      <a:r>
                        <a:t/>
                      </a:r>
                      <a:endParaRPr sz="1800">
                        <a:solidFill>
                          <a:srgbClr val="000000"/>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Matt Di Giovine</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a:latin typeface="Century Gothic"/>
                          <a:ea typeface="Century Gothic"/>
                          <a:cs typeface="Century Gothic"/>
                          <a:sym typeface="Century Gothic"/>
                        </a:rPr>
                        <a:t>Glen Cann</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1975">
                <a:tc>
                  <a:txBody>
                    <a:bodyPr/>
                    <a:lstStyle/>
                    <a:p>
                      <a:pPr indent="0" lvl="0" marL="0" marR="0" rtl="0" algn="l">
                        <a:spcBef>
                          <a:spcPts val="0"/>
                        </a:spcBef>
                        <a:spcAft>
                          <a:spcPts val="0"/>
                        </a:spcAft>
                        <a:buNone/>
                      </a:pPr>
                      <a:r>
                        <a:rPr b="1" lang="en-US" sz="1800" u="none">
                          <a:latin typeface="Century Gothic"/>
                          <a:ea typeface="Century Gothic"/>
                          <a:cs typeface="Century Gothic"/>
                          <a:sym typeface="Century Gothic"/>
                        </a:rPr>
                        <a:t>Team Manager</a:t>
                      </a:r>
                      <a:endParaRPr b="1"/>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Lucy Garland</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Georgia Carey</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a:latin typeface="Century Gothic"/>
                          <a:ea typeface="Century Gothic"/>
                          <a:cs typeface="Century Gothic"/>
                          <a:sym typeface="Century Gothic"/>
                        </a:rPr>
                        <a:t>Gavin Bourne</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Sharon Cann</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Carly Newton</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Century Gothic"/>
                          <a:ea typeface="Century Gothic"/>
                          <a:cs typeface="Century Gothic"/>
                          <a:sym typeface="Century Gothic"/>
                        </a:rPr>
                        <a:t>Emma Hill &amp; Nicole Reuben</a:t>
                      </a:r>
                      <a:endParaRPr>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16" name="Google Shape;316;p23"/>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aphicFrame>
        <p:nvGraphicFramePr>
          <p:cNvPr id="321" name="Google Shape;321;p24"/>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3889725"/>
                <a:gridCol w="3889725"/>
                <a:gridCol w="388972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 President</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2. Vice President</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3. Club Secretary</a:t>
                      </a:r>
                      <a:endParaRPr/>
                    </a:p>
                  </a:txBody>
                  <a:tcPr marT="45725" marB="45725" marR="91450" marL="91450" anchor="ctr"/>
                </a:tc>
              </a:tr>
              <a:tr h="540825">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Strong club knowledge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League operations understanding</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Leadership experience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Budget oversight</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Public representation</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committee &amp; club strategy</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Maintain club premises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Manage league correspondence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Collaborate with local council &amp; community groups</a:t>
                      </a:r>
                      <a:endParaRPr/>
                    </a:p>
                  </a:txBody>
                  <a:tcPr marT="45725" marB="45725" marR="91450" marL="91450">
                    <a:solidFill>
                      <a:srgbClr val="E3D6D8"/>
                    </a:solidFill>
                  </a:tcPr>
                </a:tc>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Assist the President in club operations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In-depth club knowledge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Contribute to decision-making for club and community improvement</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Back the Committee and future club strategy</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Assist in maintaining club premises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Ready to fill in for the President when needed.</a:t>
                      </a:r>
                      <a:endParaRPr/>
                    </a:p>
                  </a:txBody>
                  <a:tcPr marT="45725" marB="45725" marR="91450" marL="91450">
                    <a:solidFill>
                      <a:srgbClr val="E3D6D8"/>
                    </a:solidFill>
                  </a:tcPr>
                </a:tc>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Aid in club operations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of Club Presidency</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In-depth club knowledge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Contribute to decision-making for club and community improvement</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Back the Committee and future club strategy</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Organise Committee meetings and create agendas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Document meeting minutes and action items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Maintain club records.</a:t>
                      </a:r>
                      <a:endParaRPr/>
                    </a:p>
                  </a:txBody>
                  <a:tcPr marT="45725" marB="45725" marR="91450" marL="91450">
                    <a:solidFill>
                      <a:srgbClr val="E3D6D8"/>
                    </a:solidFill>
                  </a:tcPr>
                </a:tc>
              </a:tr>
            </a:tbl>
          </a:graphicData>
        </a:graphic>
      </p:graphicFrame>
      <p:pic>
        <p:nvPicPr>
          <p:cNvPr id="322" name="Google Shape;322;p24"/>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23" name="Google Shape;323;p24"/>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24" name="Google Shape;324;p24"/>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25" name="Google Shape;325;p24"/>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26" name="Google Shape;326;p24"/>
          <p:cNvSpPr txBox="1"/>
          <p:nvPr/>
        </p:nvSpPr>
        <p:spPr>
          <a:xfrm>
            <a:off x="0" y="-4153"/>
            <a:ext cx="12191999"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c. Committee Role Information</a:t>
            </a:r>
            <a:endParaRPr/>
          </a:p>
        </p:txBody>
      </p:sp>
      <p:sp>
        <p:nvSpPr>
          <p:cNvPr id="327" name="Google Shape;327;p24"/>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aphicFrame>
        <p:nvGraphicFramePr>
          <p:cNvPr id="332" name="Google Shape;332;p25"/>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3889725"/>
                <a:gridCol w="3889725"/>
                <a:gridCol w="388972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4. Treasurer </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5. Auskick Coordinator</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6. Events Coordinator</a:t>
                      </a:r>
                      <a:endParaRPr/>
                    </a:p>
                  </a:txBody>
                  <a:tcPr marT="45725" marB="45725" marR="91450" marL="91450" anchor="ctr"/>
                </a:tc>
              </a:tr>
              <a:tr h="540825">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Monitor and report on budgeting</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Committee and financial strategy for the club's future</a:t>
                      </a:r>
                      <a:endParaRPr/>
                    </a:p>
                    <a:p>
                      <a:pPr indent="-285750" lvl="0" marL="285750" marR="0" rtl="0" algn="l">
                        <a:lnSpc>
                          <a:spcPct val="100000"/>
                        </a:lnSpc>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p>
                      <a:pPr indent="0" lvl="0" marL="0" marR="0" rtl="0" algn="l">
                        <a:spcBef>
                          <a:spcPts val="0"/>
                        </a:spcBef>
                        <a:spcAft>
                          <a:spcPts val="0"/>
                        </a:spcAft>
                        <a:buClr>
                          <a:schemeClr val="dk1"/>
                        </a:buClr>
                        <a:buSzPts val="1500"/>
                        <a:buFont typeface="Arial"/>
                        <a:buNone/>
                      </a:pPr>
                      <a:r>
                        <a:t/>
                      </a:r>
                      <a:endParaRPr i="0" sz="1500" u="none">
                        <a:latin typeface="Century Gothic"/>
                        <a:ea typeface="Century Gothic"/>
                        <a:cs typeface="Century Gothic"/>
                        <a:sym typeface="Century Gothic"/>
                      </a:endParaRPr>
                    </a:p>
                    <a:p>
                      <a:pPr indent="0" lvl="0" marL="0" marR="0" rtl="0" algn="l">
                        <a:spcBef>
                          <a:spcPts val="0"/>
                        </a:spcBef>
                        <a:spcAft>
                          <a:spcPts val="0"/>
                        </a:spcAft>
                        <a:buClr>
                          <a:schemeClr val="dk1"/>
                        </a:buClr>
                        <a:buSzPts val="1500"/>
                        <a:buFont typeface="Arial"/>
                        <a:buNone/>
                      </a:pPr>
                      <a:r>
                        <a:t/>
                      </a:r>
                      <a:endParaRPr i="0" sz="1500" u="none">
                        <a:latin typeface="Century Gothic"/>
                        <a:ea typeface="Century Gothic"/>
                        <a:cs typeface="Century Gothic"/>
                        <a:sym typeface="Century Gothic"/>
                      </a:endParaRPr>
                    </a:p>
                  </a:txBody>
                  <a:tcPr marT="45725" marB="45725" marR="91450" marL="91450">
                    <a:solidFill>
                      <a:srgbClr val="E3D6D8"/>
                    </a:solidFill>
                  </a:tcPr>
                </a:tc>
                <a:tc>
                  <a:txBody>
                    <a:bodyPr/>
                    <a:lstStyle/>
                    <a:p>
                      <a:pPr indent="-285750" lvl="0" marL="285750" marR="0" rtl="0" algn="l">
                        <a:lnSpc>
                          <a:spcPct val="100000"/>
                        </a:lnSpc>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Committee and AusKick strategy</a:t>
                      </a:r>
                      <a:endParaRPr/>
                    </a:p>
                    <a:p>
                      <a:pPr indent="-285750" lvl="0" marL="285750" marR="0" rtl="0" algn="l">
                        <a:lnSpc>
                          <a:spcPct val="100000"/>
                        </a:lnSpc>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Run the club's AusKick program</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Strong club knowledge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Contribute to decision-making for club and community improvement</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txBody>
                  <a:tcPr marT="45725" marB="45725" marR="91450" marL="91450">
                    <a:solidFill>
                      <a:srgbClr val="E3D6D8"/>
                    </a:solidFill>
                  </a:tcPr>
                </a:tc>
                <a:tc>
                  <a:txBody>
                    <a:bodyPr/>
                    <a:lstStyle/>
                    <a:p>
                      <a:pPr indent="-285750" lvl="0" marL="285750" marR="0" rtl="0" algn="l">
                        <a:lnSpc>
                          <a:spcPct val="100000"/>
                        </a:lnSpc>
                        <a:spcBef>
                          <a:spcPts val="0"/>
                        </a:spcBef>
                        <a:spcAft>
                          <a:spcPts val="0"/>
                        </a:spcAft>
                        <a:buClr>
                          <a:schemeClr val="dk1"/>
                        </a:buClr>
                        <a:buSzPts val="1500"/>
                        <a:buChar char="•"/>
                      </a:pPr>
                      <a:r>
                        <a:rPr i="0" lang="en-US" sz="1500" u="none">
                          <a:latin typeface="Century Gothic"/>
                          <a:ea typeface="Century Gothic"/>
                          <a:cs typeface="Century Gothic"/>
                          <a:sym typeface="Century Gothic"/>
                        </a:rPr>
                        <a:t>Assist the Committee in club operations</a:t>
                      </a:r>
                      <a:endParaRPr sz="1500">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500"/>
                        <a:buChar char="•"/>
                      </a:pPr>
                      <a:r>
                        <a:rPr i="0" lang="en-US" sz="1500" u="none">
                          <a:latin typeface="Century Gothic"/>
                          <a:ea typeface="Century Gothic"/>
                          <a:cs typeface="Century Gothic"/>
                          <a:sym typeface="Century Gothic"/>
                        </a:rPr>
                        <a:t>Strong club knowledge</a:t>
                      </a:r>
                      <a:endParaRPr/>
                    </a:p>
                    <a:p>
                      <a:pPr indent="-285750" lvl="0" marL="285750" marR="0" rtl="0" algn="l">
                        <a:lnSpc>
                          <a:spcPct val="100000"/>
                        </a:lnSpc>
                        <a:spcBef>
                          <a:spcPts val="0"/>
                        </a:spcBef>
                        <a:spcAft>
                          <a:spcPts val="0"/>
                        </a:spcAft>
                        <a:buClr>
                          <a:schemeClr val="dk1"/>
                        </a:buClr>
                        <a:buSzPts val="1500"/>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lnSpc>
                          <a:spcPct val="100000"/>
                        </a:lnSpc>
                        <a:spcBef>
                          <a:spcPts val="0"/>
                        </a:spcBef>
                        <a:spcAft>
                          <a:spcPts val="0"/>
                        </a:spcAft>
                        <a:buClr>
                          <a:schemeClr val="dk1"/>
                        </a:buClr>
                        <a:buSzPts val="1500"/>
                        <a:buChar char="•"/>
                      </a:pPr>
                      <a:r>
                        <a:rPr i="0" lang="en-US" sz="1500" u="none">
                          <a:latin typeface="Century Gothic"/>
                          <a:ea typeface="Century Gothic"/>
                          <a:cs typeface="Century Gothic"/>
                          <a:sym typeface="Century Gothic"/>
                        </a:rPr>
                        <a:t>Contribute to decision-making for club and community improvement</a:t>
                      </a:r>
                      <a:endParaRPr/>
                    </a:p>
                    <a:p>
                      <a:pPr indent="-285750" lvl="0" marL="285750" marR="0" rtl="0" algn="l">
                        <a:lnSpc>
                          <a:spcPct val="100000"/>
                        </a:lnSpc>
                        <a:spcBef>
                          <a:spcPts val="0"/>
                        </a:spcBef>
                        <a:spcAft>
                          <a:spcPts val="0"/>
                        </a:spcAft>
                        <a:buClr>
                          <a:schemeClr val="dk1"/>
                        </a:buClr>
                        <a:buSzPts val="1500"/>
                        <a:buChar char="•"/>
                      </a:pPr>
                      <a:r>
                        <a:rPr i="0" lang="en-US" sz="1500" u="none">
                          <a:latin typeface="Century Gothic"/>
                          <a:ea typeface="Century Gothic"/>
                          <a:cs typeface="Century Gothic"/>
                          <a:sym typeface="Century Gothic"/>
                        </a:rPr>
                        <a:t>Represent the club publicly</a:t>
                      </a:r>
                      <a:endParaRPr/>
                    </a:p>
                    <a:p>
                      <a:pPr indent="-285750" lvl="0" marL="285750" marR="0" rtl="0" algn="l">
                        <a:lnSpc>
                          <a:spcPct val="100000"/>
                        </a:lnSpc>
                        <a:spcBef>
                          <a:spcPts val="0"/>
                        </a:spcBef>
                        <a:spcAft>
                          <a:spcPts val="0"/>
                        </a:spcAft>
                        <a:buClr>
                          <a:schemeClr val="dk1"/>
                        </a:buClr>
                        <a:buSzPts val="1500"/>
                        <a:buChar char="•"/>
                      </a:pPr>
                      <a:r>
                        <a:rPr i="0" lang="en-US" sz="1500" u="none">
                          <a:latin typeface="Century Gothic"/>
                          <a:ea typeface="Century Gothic"/>
                          <a:cs typeface="Century Gothic"/>
                          <a:sym typeface="Century Gothic"/>
                        </a:rPr>
                        <a:t>Develop and propose social/fundraising programs and grants</a:t>
                      </a:r>
                      <a:endParaRPr/>
                    </a:p>
                    <a:p>
                      <a:pPr indent="-285750" lvl="0" marL="285750" marR="0" rtl="0" algn="l">
                        <a:lnSpc>
                          <a:spcPct val="100000"/>
                        </a:lnSpc>
                        <a:spcBef>
                          <a:spcPts val="0"/>
                        </a:spcBef>
                        <a:spcAft>
                          <a:spcPts val="0"/>
                        </a:spcAft>
                        <a:buClr>
                          <a:schemeClr val="dk1"/>
                        </a:buClr>
                        <a:buSzPts val="1500"/>
                        <a:buChar char="•"/>
                      </a:pPr>
                      <a:r>
                        <a:rPr i="0" lang="en-US" sz="1500" u="none">
                          <a:latin typeface="Century Gothic"/>
                          <a:ea typeface="Century Gothic"/>
                          <a:cs typeface="Century Gothic"/>
                          <a:sym typeface="Century Gothic"/>
                        </a:rPr>
                        <a:t>Organise and conduct social events for club members with support.</a:t>
                      </a:r>
                      <a:endParaRPr/>
                    </a:p>
                  </a:txBody>
                  <a:tcPr marT="45725" marB="45725" marR="91450" marL="91450">
                    <a:solidFill>
                      <a:srgbClr val="E3D6D8"/>
                    </a:solidFill>
                  </a:tcPr>
                </a:tc>
              </a:tr>
            </a:tbl>
          </a:graphicData>
        </a:graphic>
      </p:graphicFrame>
      <p:pic>
        <p:nvPicPr>
          <p:cNvPr id="333" name="Google Shape;333;p25"/>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34" name="Google Shape;334;p25"/>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aphicFrame>
        <p:nvGraphicFramePr>
          <p:cNvPr id="339" name="Google Shape;339;p26"/>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3889725"/>
                <a:gridCol w="3889725"/>
                <a:gridCol w="388972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7. Merchandise Coordinator</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8. Sponsorship Coordinator</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9. Marketing Coordinator</a:t>
                      </a:r>
                      <a:endParaRPr/>
                    </a:p>
                  </a:txBody>
                  <a:tcPr marT="45725" marB="45725" marR="91450" marL="91450" anchor="ctr"/>
                </a:tc>
              </a:tr>
              <a:tr h="540825">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Assist the Committee in club operations</a:t>
                      </a:r>
                      <a:endParaRPr/>
                    </a:p>
                    <a:p>
                      <a:pPr indent="-285750" lvl="0" marL="285750" marR="0" rtl="0" algn="l">
                        <a:lnSpc>
                          <a:spcPct val="100000"/>
                        </a:lnSpc>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Coordinate all club merchandise needs and activities.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Strong club knowledge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Contribute to decision-making for club and community improvement</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txBody>
                  <a:tcPr marT="45725" marB="45725" marR="91450" marL="91450">
                    <a:solidFill>
                      <a:srgbClr val="E3D6D8"/>
                    </a:solidFill>
                  </a:tcPr>
                </a:tc>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Review, develop, and implement an annual sponsorship plan</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Attract and secure sponsorships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Maintain communication with key sponsors to enhance sponsorship value</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Source vouchers/player recognition awards.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Assist the Committee in club operations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txBody>
                  <a:tcPr marT="45725" marB="45725" marR="91450" marL="91450">
                    <a:solidFill>
                      <a:srgbClr val="E3D6D8"/>
                    </a:solidFill>
                  </a:tcPr>
                </a:tc>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Review, develop, and implement an annual marketing and advertising strategy</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the strategy rollout with the Committee and supporting roles (e.g., web and social).</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Assist the Committee in club operations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Contribute to decision-making for club and community improvement</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txBody>
                  <a:tcPr marT="45725" marB="45725" marR="91450" marL="91450">
                    <a:solidFill>
                      <a:srgbClr val="E3D6D8"/>
                    </a:solidFill>
                  </a:tcPr>
                </a:tc>
              </a:tr>
            </a:tbl>
          </a:graphicData>
        </a:graphic>
      </p:graphicFrame>
      <p:pic>
        <p:nvPicPr>
          <p:cNvPr id="340" name="Google Shape;340;p26"/>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41" name="Google Shape;341;p26"/>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aphicFrame>
        <p:nvGraphicFramePr>
          <p:cNvPr id="346" name="Google Shape;346;p27"/>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3889725"/>
                <a:gridCol w="3889725"/>
                <a:gridCol w="388972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10. Website Manager</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11. Social Media Coordinator</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12. Club Communicators/</a:t>
                      </a:r>
                      <a:endParaRPr/>
                    </a:p>
                    <a:p>
                      <a:pPr indent="0" lvl="0" marL="0" marR="0" rtl="0" algn="l">
                        <a:spcBef>
                          <a:spcPts val="0"/>
                        </a:spcBef>
                        <a:spcAft>
                          <a:spcPts val="0"/>
                        </a:spcAft>
                        <a:buNone/>
                      </a:pPr>
                      <a:r>
                        <a:rPr lang="en-US" sz="1800">
                          <a:latin typeface="Century Gothic"/>
                          <a:ea typeface="Century Gothic"/>
                          <a:cs typeface="Century Gothic"/>
                          <a:sym typeface="Century Gothic"/>
                        </a:rPr>
                        <a:t>Voice of Club</a:t>
                      </a:r>
                      <a:endParaRPr/>
                    </a:p>
                  </a:txBody>
                  <a:tcPr marT="45725" marB="45725" marR="91450" marL="91450" anchor="ctr"/>
                </a:tc>
              </a:tr>
              <a:tr h="358825">
                <a:tc>
                  <a:txBody>
                    <a:bodyPr/>
                    <a:lstStyle/>
                    <a:p>
                      <a:pPr indent="-285750" lvl="0" marL="285750" marR="0" rtl="0" algn="l">
                        <a:lnSpc>
                          <a:spcPct val="100000"/>
                        </a:lnSpc>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Create and maintain the website, including SEO and content management.</a:t>
                      </a:r>
                      <a:endParaRPr/>
                    </a:p>
                    <a:p>
                      <a:pPr indent="-285750" lvl="0" marL="285750" marR="0" rtl="0" algn="l">
                        <a:lnSpc>
                          <a:spcPct val="100000"/>
                        </a:lnSpc>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Support the Committee and website strategy</a:t>
                      </a:r>
                      <a:endParaRPr/>
                    </a:p>
                    <a:p>
                      <a:pPr indent="-285750" lvl="0" marL="285750" marR="0" rtl="0" algn="l">
                        <a:lnSpc>
                          <a:spcPct val="100000"/>
                        </a:lnSpc>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Coordinate sponsor ad display with sponsorship and events managers</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Assist the Committee in club operations</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Represent the club publicly</a:t>
                      </a:r>
                      <a:endParaRPr/>
                    </a:p>
                  </a:txBody>
                  <a:tcPr marT="45725" marB="45725" marR="91450" marL="91450">
                    <a:solidFill>
                      <a:srgbClr val="E3D6D8"/>
                    </a:solidFill>
                  </a:tcPr>
                </a:tc>
                <a:tc>
                  <a:txBody>
                    <a:bodyPr/>
                    <a:lstStyle/>
                    <a:p>
                      <a:pPr indent="-285750" lvl="0" marL="285750" marR="0" rtl="0" algn="l">
                        <a:lnSpc>
                          <a:spcPct val="100000"/>
                        </a:lnSpc>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Collaborate with marketing, sponsorship, events, and web managers to plan social media campaigns for community engagement</a:t>
                      </a:r>
                      <a:endParaRPr/>
                    </a:p>
                    <a:p>
                      <a:pPr indent="-285750" lvl="0" marL="285750" marR="0" rtl="0" algn="l">
                        <a:lnSpc>
                          <a:spcPct val="100000"/>
                        </a:lnSpc>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Regularly update club's social media platforms (Facebook &amp; Instagram)</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Assist the Committee in club operations</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Represent the club publicly</a:t>
                      </a:r>
                      <a:endParaRPr/>
                    </a:p>
                  </a:txBody>
                  <a:tcPr marT="45725" marB="45725" marR="91450" marL="91450">
                    <a:solidFill>
                      <a:srgbClr val="E3D6D8"/>
                    </a:solidFill>
                  </a:tcPr>
                </a:tc>
                <a:tc>
                  <a:txBody>
                    <a:bodyPr/>
                    <a:lstStyle/>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Create recurring social/web/Team app communications highlighting club news and updates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Collaborate with marketing, sponsorship, events, social, and web managers to coordinate content.</a:t>
                      </a:r>
                      <a:endParaRPr/>
                    </a:p>
                    <a:p>
                      <a:pPr indent="-285750" lvl="0" marL="285750" marR="0" rtl="0" algn="l">
                        <a:spcBef>
                          <a:spcPts val="0"/>
                        </a:spcBef>
                        <a:spcAft>
                          <a:spcPts val="0"/>
                        </a:spcAft>
                        <a:buClr>
                          <a:schemeClr val="dk1"/>
                        </a:buClr>
                        <a:buSzPts val="1500"/>
                        <a:buFont typeface="Arial"/>
                        <a:buChar char="•"/>
                      </a:pPr>
                      <a:r>
                        <a:rPr i="0" lang="en-US" sz="1500">
                          <a:latin typeface="Century Gothic"/>
                          <a:ea typeface="Century Gothic"/>
                          <a:cs typeface="Century Gothic"/>
                          <a:sym typeface="Century Gothic"/>
                        </a:rPr>
                        <a:t>Assist the Committee in club operations</a:t>
                      </a:r>
                      <a:endParaRPr/>
                    </a:p>
                    <a:p>
                      <a:pPr indent="-285750" lvl="0" marL="285750" marR="0" rtl="0" algn="l">
                        <a:spcBef>
                          <a:spcPts val="0"/>
                        </a:spcBef>
                        <a:spcAft>
                          <a:spcPts val="0"/>
                        </a:spcAft>
                        <a:buClr>
                          <a:schemeClr val="dk1"/>
                        </a:buClr>
                        <a:buSzPts val="1500"/>
                        <a:buFont typeface="Arial"/>
                        <a:buChar char="•"/>
                      </a:pPr>
                      <a:r>
                        <a:rPr i="0" lang="en-US" sz="1500">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a:latin typeface="Century Gothic"/>
                          <a:ea typeface="Century Gothic"/>
                          <a:cs typeface="Century Gothic"/>
                          <a:sym typeface="Century Gothic"/>
                        </a:rPr>
                        <a:t>Represent the club publicly</a:t>
                      </a:r>
                      <a:endParaRPr/>
                    </a:p>
                  </a:txBody>
                  <a:tcPr marT="45725" marB="45725" marR="91450" marL="91450">
                    <a:solidFill>
                      <a:srgbClr val="E3D6D8"/>
                    </a:solidFill>
                  </a:tcPr>
                </a:tc>
              </a:tr>
            </a:tbl>
          </a:graphicData>
        </a:graphic>
      </p:graphicFrame>
      <p:pic>
        <p:nvPicPr>
          <p:cNvPr id="347" name="Google Shape;347;p27"/>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48" name="Google Shape;348;p27"/>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aphicFrame>
        <p:nvGraphicFramePr>
          <p:cNvPr id="353" name="Google Shape;353;p28"/>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3889725"/>
                <a:gridCol w="7779450"/>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13. Child Safety Officer/Family Liaison</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14. Director of Coaching</a:t>
                      </a:r>
                      <a:endParaRPr/>
                    </a:p>
                  </a:txBody>
                  <a:tcPr marT="45725" marB="45725" marR="91450" marL="91450" anchor="ctr"/>
                </a:tc>
              </a:tr>
              <a:tr h="540825">
                <a:tc>
                  <a:txBody>
                    <a:bodyPr/>
                    <a:lstStyle/>
                    <a:p>
                      <a:pPr indent="-285750" lvl="0" marL="285750" marR="0" rtl="0" algn="l">
                        <a:lnSpc>
                          <a:spcPct val="100000"/>
                        </a:lnSpc>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Facilitate communication between families and the Committee as needed</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Assist the Committee in club operations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Contribute to decision-making for club and community improvement</a:t>
                      </a:r>
                      <a:endParaRPr/>
                    </a:p>
                    <a:p>
                      <a:pPr indent="-285750" lvl="0" marL="285750" marR="0" rtl="0" algn="l">
                        <a:spcBef>
                          <a:spcPts val="0"/>
                        </a:spcBef>
                        <a:spcAft>
                          <a:spcPts val="0"/>
                        </a:spcAft>
                        <a:buClr>
                          <a:schemeClr val="dk1"/>
                        </a:buClr>
                        <a:buSzPts val="1500"/>
                        <a:buFont typeface="Arial"/>
                        <a:buChar char="•"/>
                      </a:pPr>
                      <a:r>
                        <a:rPr i="0" lang="en-US" sz="1500" u="none">
                          <a:latin typeface="Century Gothic"/>
                          <a:ea typeface="Century Gothic"/>
                          <a:cs typeface="Century Gothic"/>
                          <a:sym typeface="Century Gothic"/>
                        </a:rPr>
                        <a:t>Represent the club publicly</a:t>
                      </a:r>
                      <a:endParaRPr/>
                    </a:p>
                  </a:txBody>
                  <a:tcPr marT="45725" marB="45725" marR="91450" marL="91450">
                    <a:solidFill>
                      <a:srgbClr val="E3D6D8"/>
                    </a:solidFill>
                  </a:tcPr>
                </a:tc>
                <a:tc>
                  <a:txBody>
                    <a:bodyPr/>
                    <a:lstStyle/>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Assist the President in club operations</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Possess a strong club knowledge</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Support league operations and by-laws</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Contribute to decision-making for club and community improvement</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Represent the club publicly</a:t>
                      </a:r>
                      <a:endParaRPr/>
                    </a:p>
                    <a:p>
                      <a:pPr indent="-190500" lvl="0" marL="285750" marR="0" rtl="0" algn="l">
                        <a:spcBef>
                          <a:spcPts val="0"/>
                        </a:spcBef>
                        <a:spcAft>
                          <a:spcPts val="0"/>
                        </a:spcAft>
                        <a:buClr>
                          <a:schemeClr val="dk1"/>
                        </a:buClr>
                        <a:buSzPts val="1500"/>
                        <a:buFont typeface="Arial"/>
                        <a:buNone/>
                      </a:pPr>
                      <a:r>
                        <a:t/>
                      </a:r>
                      <a:endParaRPr sz="1500">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Ensure coaches are aware of digital support resources like https://www.coachassist.com.au/</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Current State: Evaluate, assess, and communicate our current coaching and player development capabilities across all teams</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Future State: Define a vision for talent growth and development, including a strategy to achieve this vision</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Execution: Implement the strategy through hands-on coaching, regular evaluation, and assessment aligned with the strategy and vision</a:t>
                      </a:r>
                      <a:endParaRPr/>
                    </a:p>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Communication: Maintain regular communication with the Mordialloc Redbacks Junior Football Committee, coaches, and players to track progress in skill development aligned with the strategy and vision.</a:t>
                      </a:r>
                      <a:endParaRPr/>
                    </a:p>
                    <a:p>
                      <a:pPr indent="-190500" lvl="0" marL="285750" marR="0" rtl="0" algn="l">
                        <a:spcBef>
                          <a:spcPts val="0"/>
                        </a:spcBef>
                        <a:spcAft>
                          <a:spcPts val="0"/>
                        </a:spcAft>
                        <a:buClr>
                          <a:schemeClr val="dk1"/>
                        </a:buClr>
                        <a:buSzPts val="1500"/>
                        <a:buFont typeface="Arial"/>
                        <a:buNone/>
                      </a:pPr>
                      <a:r>
                        <a:t/>
                      </a:r>
                      <a:endParaRPr sz="1500">
                        <a:latin typeface="Century Gothic"/>
                        <a:ea typeface="Century Gothic"/>
                        <a:cs typeface="Century Gothic"/>
                        <a:sym typeface="Century Gothic"/>
                      </a:endParaRPr>
                    </a:p>
                    <a:p>
                      <a:pPr indent="0" lvl="0" marL="0" marR="0" rtl="0" algn="l">
                        <a:spcBef>
                          <a:spcPts val="0"/>
                        </a:spcBef>
                        <a:spcAft>
                          <a:spcPts val="0"/>
                        </a:spcAft>
                        <a:buClr>
                          <a:schemeClr val="dk1"/>
                        </a:buClr>
                        <a:buSzPts val="1500"/>
                        <a:buFont typeface="Arial"/>
                        <a:buNone/>
                      </a:pPr>
                      <a:r>
                        <a:t/>
                      </a:r>
                      <a:endParaRPr i="1" sz="1500">
                        <a:latin typeface="Century Gothic"/>
                        <a:ea typeface="Century Gothic"/>
                        <a:cs typeface="Century Gothic"/>
                        <a:sym typeface="Century Gothic"/>
                      </a:endParaRPr>
                    </a:p>
                  </a:txBody>
                  <a:tcPr marT="45725" marB="45725" marR="91450" marL="91450">
                    <a:solidFill>
                      <a:srgbClr val="E3D6D8"/>
                    </a:solidFill>
                  </a:tcPr>
                </a:tc>
              </a:tr>
            </a:tbl>
          </a:graphicData>
        </a:graphic>
      </p:graphicFrame>
      <p:pic>
        <p:nvPicPr>
          <p:cNvPr id="354" name="Google Shape;354;p2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55" name="Google Shape;355;p28"/>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aphicFrame>
        <p:nvGraphicFramePr>
          <p:cNvPr id="360" name="Google Shape;360;g35933accccf_0_0"/>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0654475"/>
              </a:tblGrid>
              <a:tr h="11081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15. Registrar</a:t>
                      </a:r>
                      <a:endParaRPr/>
                    </a:p>
                  </a:txBody>
                  <a:tcPr marT="45725" marB="45725" marR="91450" marL="91450" anchor="ctr"/>
                </a:tc>
              </a:tr>
              <a:tr h="4115975">
                <a:tc>
                  <a:txBody>
                    <a:bodyPr/>
                    <a:lstStyle/>
                    <a:p>
                      <a:pPr indent="-285750" lvl="0" marL="285750" marR="0" rtl="0" algn="l">
                        <a:spcBef>
                          <a:spcPts val="0"/>
                        </a:spcBef>
                        <a:spcAft>
                          <a:spcPts val="0"/>
                        </a:spcAft>
                        <a:buClr>
                          <a:schemeClr val="dk1"/>
                        </a:buClr>
                        <a:buSzPts val="1500"/>
                        <a:buFont typeface="Arial"/>
                        <a:buChar char="•"/>
                      </a:pPr>
                      <a:r>
                        <a:rPr lang="en-US" sz="1500">
                          <a:latin typeface="Century Gothic"/>
                          <a:ea typeface="Century Gothic"/>
                          <a:cs typeface="Century Gothic"/>
                          <a:sym typeface="Century Gothic"/>
                        </a:rPr>
                        <a:t>Ensuring all players are registered in accordance with league guidelines</a:t>
                      </a:r>
                      <a:endParaRPr sz="1500">
                        <a:latin typeface="Century Gothic"/>
                        <a:ea typeface="Century Gothic"/>
                        <a:cs typeface="Century Gothic"/>
                        <a:sym typeface="Century Gothic"/>
                      </a:endParaRPr>
                    </a:p>
                    <a:p>
                      <a:pPr indent="-285750" lvl="0" marL="285750" marR="0" rtl="0" algn="l">
                        <a:spcBef>
                          <a:spcPts val="0"/>
                        </a:spcBef>
                        <a:spcAft>
                          <a:spcPts val="0"/>
                        </a:spcAft>
                        <a:buSzPts val="1500"/>
                        <a:buFont typeface="Century Gothic"/>
                        <a:buChar char="•"/>
                      </a:pPr>
                      <a:r>
                        <a:rPr lang="en-US" sz="1500">
                          <a:latin typeface="Century Gothic"/>
                          <a:ea typeface="Century Gothic"/>
                          <a:cs typeface="Century Gothic"/>
                          <a:sym typeface="Century Gothic"/>
                        </a:rPr>
                        <a:t>Tracking the number of games played by each </a:t>
                      </a:r>
                      <a:r>
                        <a:rPr lang="en-US" sz="1500">
                          <a:latin typeface="Century Gothic"/>
                          <a:ea typeface="Century Gothic"/>
                          <a:cs typeface="Century Gothic"/>
                          <a:sym typeface="Century Gothic"/>
                        </a:rPr>
                        <a:t>player, and notifying coaches of any upcoming milestones</a:t>
                      </a:r>
                      <a:endParaRPr sz="1500">
                        <a:latin typeface="Century Gothic"/>
                        <a:ea typeface="Century Gothic"/>
                        <a:cs typeface="Century Gothic"/>
                        <a:sym typeface="Century Gothic"/>
                      </a:endParaRPr>
                    </a:p>
                    <a:p>
                      <a:pPr indent="-285750" lvl="0" marL="285750" marR="0" rtl="0" algn="l">
                        <a:spcBef>
                          <a:spcPts val="0"/>
                        </a:spcBef>
                        <a:spcAft>
                          <a:spcPts val="0"/>
                        </a:spcAft>
                        <a:buSzPts val="1500"/>
                        <a:buFont typeface="Century Gothic"/>
                        <a:buChar char="•"/>
                      </a:pPr>
                      <a:r>
                        <a:rPr lang="en-US" sz="1500">
                          <a:latin typeface="Century Gothic"/>
                          <a:ea typeface="Century Gothic"/>
                          <a:cs typeface="Century Gothic"/>
                          <a:sym typeface="Century Gothic"/>
                        </a:rPr>
                        <a:t>Following up with teams to ensure all players are properly registered</a:t>
                      </a:r>
                      <a:endParaRPr sz="1500">
                        <a:latin typeface="Century Gothic"/>
                        <a:ea typeface="Century Gothic"/>
                        <a:cs typeface="Century Gothic"/>
                        <a:sym typeface="Century Gothic"/>
                      </a:endParaRPr>
                    </a:p>
                    <a:p>
                      <a:pPr indent="-285750" lvl="0" marL="285750" marR="0" rtl="0" algn="l">
                        <a:spcBef>
                          <a:spcPts val="0"/>
                        </a:spcBef>
                        <a:spcAft>
                          <a:spcPts val="0"/>
                        </a:spcAft>
                        <a:buSzPts val="1500"/>
                        <a:buFont typeface="Century Gothic"/>
                        <a:buChar char="•"/>
                      </a:pPr>
                      <a:r>
                        <a:rPr lang="en-US" sz="1500">
                          <a:latin typeface="Century Gothic"/>
                          <a:ea typeface="Century Gothic"/>
                          <a:cs typeface="Century Gothic"/>
                          <a:sym typeface="Century Gothic"/>
                        </a:rPr>
                        <a:t>Coordinating with the Treasurer to follow up any outstanding registration fees</a:t>
                      </a:r>
                      <a:endParaRPr sz="1500">
                        <a:latin typeface="Century Gothic"/>
                        <a:ea typeface="Century Gothic"/>
                        <a:cs typeface="Century Gothic"/>
                        <a:sym typeface="Century Gothic"/>
                      </a:endParaRPr>
                    </a:p>
                    <a:p>
                      <a:pPr indent="-285750" lvl="0" marL="285750" marR="0" rtl="0" algn="l">
                        <a:spcBef>
                          <a:spcPts val="0"/>
                        </a:spcBef>
                        <a:spcAft>
                          <a:spcPts val="0"/>
                        </a:spcAft>
                        <a:buSzPts val="1500"/>
                        <a:buFont typeface="Century Gothic"/>
                        <a:buChar char="•"/>
                      </a:pPr>
                      <a:r>
                        <a:rPr lang="en-US" sz="1500">
                          <a:latin typeface="Century Gothic"/>
                          <a:ea typeface="Century Gothic"/>
                          <a:cs typeface="Century Gothic"/>
                          <a:sym typeface="Century Gothic"/>
                        </a:rPr>
                        <a:t>Managing player transfers and team lists</a:t>
                      </a:r>
                      <a:endParaRPr sz="1500">
                        <a:latin typeface="Century Gothic"/>
                        <a:ea typeface="Century Gothic"/>
                        <a:cs typeface="Century Gothic"/>
                        <a:sym typeface="Century Gothic"/>
                      </a:endParaRPr>
                    </a:p>
                    <a:p>
                      <a:pPr indent="-285750" lvl="0" marL="285750" marR="0" rtl="0" algn="l">
                        <a:spcBef>
                          <a:spcPts val="0"/>
                        </a:spcBef>
                        <a:spcAft>
                          <a:spcPts val="0"/>
                        </a:spcAft>
                        <a:buSzPts val="1500"/>
                        <a:buFont typeface="Century Gothic"/>
                        <a:buChar char="•"/>
                      </a:pPr>
                      <a:r>
                        <a:rPr lang="en-US" sz="1500">
                          <a:latin typeface="Century Gothic"/>
                          <a:ea typeface="Century Gothic"/>
                          <a:cs typeface="Century Gothic"/>
                          <a:sym typeface="Century Gothic"/>
                        </a:rPr>
                        <a:t>Communicating registration deadline and </a:t>
                      </a:r>
                      <a:r>
                        <a:rPr lang="en-US" sz="1500">
                          <a:latin typeface="Century Gothic"/>
                          <a:ea typeface="Century Gothic"/>
                          <a:cs typeface="Century Gothic"/>
                          <a:sym typeface="Century Gothic"/>
                        </a:rPr>
                        <a:t>process</a:t>
                      </a:r>
                      <a:r>
                        <a:rPr lang="en-US" sz="1500">
                          <a:latin typeface="Century Gothic"/>
                          <a:ea typeface="Century Gothic"/>
                          <a:cs typeface="Century Gothic"/>
                          <a:sym typeface="Century Gothic"/>
                        </a:rPr>
                        <a:t> to club members</a:t>
                      </a:r>
                      <a:endParaRPr sz="1500">
                        <a:latin typeface="Century Gothic"/>
                        <a:ea typeface="Century Gothic"/>
                        <a:cs typeface="Century Gothic"/>
                        <a:sym typeface="Century Gothic"/>
                      </a:endParaRPr>
                    </a:p>
                    <a:p>
                      <a:pPr indent="-285750" lvl="0" marL="285750" marR="0" rtl="0" algn="l">
                        <a:spcBef>
                          <a:spcPts val="0"/>
                        </a:spcBef>
                        <a:spcAft>
                          <a:spcPts val="0"/>
                        </a:spcAft>
                        <a:buSzPts val="1500"/>
                        <a:buFont typeface="Century Gothic"/>
                        <a:buChar char="•"/>
                      </a:pPr>
                      <a:r>
                        <a:rPr lang="en-US" sz="1500">
                          <a:latin typeface="Century Gothic"/>
                          <a:ea typeface="Century Gothic"/>
                          <a:cs typeface="Century Gothic"/>
                          <a:sym typeface="Century Gothic"/>
                        </a:rPr>
                        <a:t>Liassing with club officials, </a:t>
                      </a:r>
                      <a:r>
                        <a:rPr lang="en-US" sz="1500">
                          <a:latin typeface="Century Gothic"/>
                          <a:ea typeface="Century Gothic"/>
                          <a:cs typeface="Century Gothic"/>
                          <a:sym typeface="Century Gothic"/>
                        </a:rPr>
                        <a:t>coaches</a:t>
                      </a:r>
                      <a:r>
                        <a:rPr lang="en-US" sz="1500">
                          <a:latin typeface="Century Gothic"/>
                          <a:ea typeface="Century Gothic"/>
                          <a:cs typeface="Century Gothic"/>
                          <a:sym typeface="Century Gothic"/>
                        </a:rPr>
                        <a:t>, and committees to support smooth operations.</a:t>
                      </a:r>
                      <a:endParaRPr sz="1500">
                        <a:latin typeface="Century Gothic"/>
                        <a:ea typeface="Century Gothic"/>
                        <a:cs typeface="Century Gothic"/>
                        <a:sym typeface="Century Gothic"/>
                      </a:endParaRPr>
                    </a:p>
                  </a:txBody>
                  <a:tcPr marT="45725" marB="45725" marR="91450" marL="91450">
                    <a:solidFill>
                      <a:srgbClr val="E3D6D8"/>
                    </a:solidFill>
                  </a:tcPr>
                </a:tc>
              </a:tr>
            </a:tbl>
          </a:graphicData>
        </a:graphic>
      </p:graphicFrame>
      <p:pic>
        <p:nvPicPr>
          <p:cNvPr id="361" name="Google Shape;361;g35933accccf_0_0"/>
          <p:cNvPicPr preferRelativeResize="0"/>
          <p:nvPr/>
        </p:nvPicPr>
        <p:blipFill rotWithShape="1">
          <a:blip r:embed="rId3">
            <a:alphaModFix/>
          </a:blip>
          <a:srcRect b="24278" l="24988" r="23478" t="-1059"/>
          <a:stretch/>
        </p:blipFill>
        <p:spPr>
          <a:xfrm>
            <a:off x="11593452" y="127630"/>
            <a:ext cx="499544" cy="532342"/>
          </a:xfrm>
          <a:prstGeom prst="rect">
            <a:avLst/>
          </a:prstGeom>
          <a:noFill/>
          <a:ln>
            <a:noFill/>
          </a:ln>
        </p:spPr>
      </p:pic>
      <p:sp>
        <p:nvSpPr>
          <p:cNvPr id="362" name="Google Shape;362;g35933accccf_0_0"/>
          <p:cNvSpPr txBox="1"/>
          <p:nvPr/>
        </p:nvSpPr>
        <p:spPr>
          <a:xfrm>
            <a:off x="11662747" y="6483268"/>
            <a:ext cx="619800" cy="365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9"/>
          <p:cNvSpPr txBox="1"/>
          <p:nvPr/>
        </p:nvSpPr>
        <p:spPr>
          <a:xfrm>
            <a:off x="0" y="-1279"/>
            <a:ext cx="12192000" cy="6849672"/>
          </a:xfrm>
          <a:prstGeom prst="rect">
            <a:avLst/>
          </a:prstGeom>
          <a:solidFill>
            <a:srgbClr val="C00000"/>
          </a:solidFill>
          <a:ln>
            <a:noFill/>
          </a:ln>
        </p:spPr>
        <p:txBody>
          <a:bodyPr anchorCtr="0" anchor="ctr" bIns="45700" lIns="91425" spcFirstLastPara="1" rIns="91425" wrap="square" tIns="45700">
            <a:normAutofit/>
          </a:bodyPr>
          <a:lstStyle/>
          <a:p>
            <a:pPr indent="0" lvl="0" marL="457200" marR="0" rtl="0" algn="l">
              <a:lnSpc>
                <a:spcPct val="90000"/>
              </a:lnSpc>
              <a:spcBef>
                <a:spcPts val="0"/>
              </a:spcBef>
              <a:spcAft>
                <a:spcPts val="0"/>
              </a:spcAft>
              <a:buClr>
                <a:schemeClr val="lt1"/>
              </a:buClr>
              <a:buSzPts val="4400"/>
              <a:buFont typeface="Century Gothic"/>
              <a:buNone/>
            </a:pPr>
            <a:r>
              <a:rPr b="1" i="1" lang="en-US" sz="4400" cap="none">
                <a:solidFill>
                  <a:schemeClr val="lt1"/>
                </a:solidFill>
                <a:latin typeface="Century Gothic"/>
                <a:ea typeface="Century Gothic"/>
                <a:cs typeface="Century Gothic"/>
                <a:sym typeface="Century Gothic"/>
              </a:rPr>
              <a:t>5. GAME DAY</a:t>
            </a:r>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p:txBody>
      </p:sp>
      <p:sp>
        <p:nvSpPr>
          <p:cNvPr id="368" name="Google Shape;368;p29"/>
          <p:cNvSpPr txBox="1"/>
          <p:nvPr/>
        </p:nvSpPr>
        <p:spPr>
          <a:xfrm>
            <a:off x="272715" y="3423557"/>
            <a:ext cx="11390032" cy="2716920"/>
          </a:xfrm>
          <a:prstGeom prst="rect">
            <a:avLst/>
          </a:prstGeom>
          <a:noFill/>
          <a:ln>
            <a:noFill/>
          </a:ln>
        </p:spPr>
        <p:txBody>
          <a:bodyPr anchorCtr="0" anchor="t" bIns="45700" lIns="91425" spcFirstLastPara="1" rIns="91425" wrap="square" tIns="45700">
            <a:noAutofit/>
          </a:bodyPr>
          <a:lstStyle/>
          <a:p>
            <a:pPr indent="-457200" lvl="1" marL="914400" marR="0" rtl="0" algn="l">
              <a:lnSpc>
                <a:spcPct val="100000"/>
              </a:lnSpc>
              <a:spcBef>
                <a:spcPts val="0"/>
              </a:spcBef>
              <a:spcAft>
                <a:spcPts val="0"/>
              </a:spcAft>
              <a:buClr>
                <a:schemeClr val="lt1"/>
              </a:buClr>
              <a:buSzPts val="1920"/>
              <a:buFont typeface="Play"/>
              <a:buAutoNum type="alphaLcPeriod"/>
            </a:pPr>
            <a:r>
              <a:rPr b="0" i="0" lang="en-US" sz="2400" u="none" cap="none" strike="noStrike">
                <a:solidFill>
                  <a:schemeClr val="lt1"/>
                </a:solidFill>
                <a:latin typeface="Century Gothic"/>
                <a:ea typeface="Century Gothic"/>
                <a:cs typeface="Century Gothic"/>
                <a:sym typeface="Century Gothic"/>
              </a:rPr>
              <a:t>Roles</a:t>
            </a:r>
            <a:endParaRPr/>
          </a:p>
          <a:p>
            <a:pPr indent="0" lvl="2" marL="914400" marR="0" rtl="0" algn="l">
              <a:lnSpc>
                <a:spcPct val="100000"/>
              </a:lnSpc>
              <a:spcBef>
                <a:spcPts val="500"/>
              </a:spcBef>
              <a:spcAft>
                <a:spcPts val="0"/>
              </a:spcAft>
              <a:buClr>
                <a:schemeClr val="lt1"/>
              </a:buClr>
              <a:buSzPts val="1440"/>
              <a:buFont typeface="Arial"/>
              <a:buNone/>
            </a:pPr>
            <a:r>
              <a:rPr b="0" i="0" lang="en-US" sz="1800" u="none" cap="none" strike="noStrike">
                <a:solidFill>
                  <a:schemeClr val="lt1"/>
                </a:solidFill>
                <a:latin typeface="Century Gothic"/>
                <a:ea typeface="Century Gothic"/>
                <a:cs typeface="Century Gothic"/>
                <a:sym typeface="Century Gothic"/>
              </a:rPr>
              <a:t>- Role Information</a:t>
            </a:r>
            <a:endParaRPr b="0" i="0" sz="2200" u="none" cap="none" strike="noStrike">
              <a:solidFill>
                <a:schemeClr val="lt1"/>
              </a:solidFill>
              <a:latin typeface="Century Gothic"/>
              <a:ea typeface="Century Gothic"/>
              <a:cs typeface="Century Gothic"/>
              <a:sym typeface="Century Gothic"/>
            </a:endParaRPr>
          </a:p>
        </p:txBody>
      </p:sp>
      <p:sp>
        <p:nvSpPr>
          <p:cNvPr id="369" name="Google Shape;369;p29"/>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nvSpPr>
        <p:spPr>
          <a:xfrm>
            <a:off x="-144897" y="1279057"/>
            <a:ext cx="12128400" cy="522630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C00000"/>
              </a:buClr>
              <a:buSzPts val="1600"/>
              <a:buFont typeface="Arial"/>
              <a:buNone/>
            </a:pPr>
            <a:r>
              <a:rPr b="0" i="0" lang="en-US" sz="2000" u="none" cap="none" strike="noStrike">
                <a:solidFill>
                  <a:srgbClr val="C00000"/>
                </a:solidFill>
                <a:latin typeface="Century Gothic"/>
                <a:ea typeface="Century Gothic"/>
                <a:cs typeface="Century Gothic"/>
                <a:sym typeface="Century Gothic"/>
              </a:rPr>
              <a:t>1. 	About Us</a:t>
            </a:r>
            <a:endParaRPr/>
          </a:p>
          <a:p>
            <a:pPr indent="0" lvl="1" marL="457200" marR="0" rtl="0" algn="l">
              <a:lnSpc>
                <a:spcPct val="100000"/>
              </a:lnSpc>
              <a:spcBef>
                <a:spcPts val="500"/>
              </a:spcBef>
              <a:spcAft>
                <a:spcPts val="0"/>
              </a:spcAft>
              <a:buClr>
                <a:srgbClr val="C00000"/>
              </a:buClr>
              <a:buSzPts val="1600"/>
              <a:buFont typeface="Arial"/>
              <a:buNone/>
            </a:pPr>
            <a:r>
              <a:rPr b="0" i="0" lang="en-US" sz="2000" u="none" cap="none" strike="noStrike">
                <a:solidFill>
                  <a:srgbClr val="C00000"/>
                </a:solidFill>
                <a:latin typeface="Century Gothic"/>
                <a:ea typeface="Century Gothic"/>
                <a:cs typeface="Century Gothic"/>
                <a:sym typeface="Century Gothic"/>
              </a:rPr>
              <a:t>2.   Welcome &amp; FAQs</a:t>
            </a:r>
            <a:endParaRPr/>
          </a:p>
          <a:p>
            <a:pPr indent="0" lvl="1" marL="457200" marR="0" rtl="0" algn="l">
              <a:lnSpc>
                <a:spcPct val="100000"/>
              </a:lnSpc>
              <a:spcBef>
                <a:spcPts val="500"/>
              </a:spcBef>
              <a:spcAft>
                <a:spcPts val="0"/>
              </a:spcAft>
              <a:buClr>
                <a:srgbClr val="C00000"/>
              </a:buClr>
              <a:buSzPts val="1600"/>
              <a:buFont typeface="Arial"/>
              <a:buNone/>
            </a:pPr>
            <a:r>
              <a:rPr b="0" i="0" lang="en-US" sz="2000" u="none" cap="none" strike="noStrike">
                <a:solidFill>
                  <a:srgbClr val="C00000"/>
                </a:solidFill>
                <a:latin typeface="Century Gothic"/>
                <a:ea typeface="Century Gothic"/>
                <a:cs typeface="Century Gothic"/>
                <a:sym typeface="Century Gothic"/>
              </a:rPr>
              <a:t>3.	Policies</a:t>
            </a:r>
            <a:endParaRPr/>
          </a:p>
          <a:p>
            <a:pPr indent="0" lvl="1" marL="457200" marR="0" rtl="0" algn="l">
              <a:lnSpc>
                <a:spcPct val="100000"/>
              </a:lnSpc>
              <a:spcBef>
                <a:spcPts val="500"/>
              </a:spcBef>
              <a:spcAft>
                <a:spcPts val="0"/>
              </a:spcAft>
              <a:buClr>
                <a:srgbClr val="C00000"/>
              </a:buClr>
              <a:buSzPts val="1600"/>
              <a:buFont typeface="Arial"/>
              <a:buNone/>
            </a:pPr>
            <a:r>
              <a:rPr b="0" i="0" lang="en-US" sz="2000" u="none" cap="none" strike="noStrike">
                <a:solidFill>
                  <a:srgbClr val="C00000"/>
                </a:solidFill>
                <a:latin typeface="Century Gothic"/>
                <a:ea typeface="Century Gothic"/>
                <a:cs typeface="Century Gothic"/>
                <a:sym typeface="Century Gothic"/>
              </a:rPr>
              <a:t>4.	Club Committee</a:t>
            </a:r>
            <a:endParaRPr/>
          </a:p>
          <a:p>
            <a:pPr indent="0" lvl="1" marL="457200" marR="0" rtl="0" algn="l">
              <a:lnSpc>
                <a:spcPct val="100000"/>
              </a:lnSpc>
              <a:spcBef>
                <a:spcPts val="500"/>
              </a:spcBef>
              <a:spcAft>
                <a:spcPts val="0"/>
              </a:spcAft>
              <a:buClr>
                <a:srgbClr val="C00000"/>
              </a:buClr>
              <a:buSzPts val="1600"/>
              <a:buFont typeface="Arial"/>
              <a:buNone/>
            </a:pPr>
            <a:r>
              <a:rPr b="0" i="0" lang="en-US" sz="2000" u="none" cap="none" strike="noStrike">
                <a:solidFill>
                  <a:srgbClr val="C00000"/>
                </a:solidFill>
                <a:latin typeface="Century Gothic"/>
                <a:ea typeface="Century Gothic"/>
                <a:cs typeface="Century Gothic"/>
                <a:sym typeface="Century Gothic"/>
              </a:rPr>
              <a:t>5.	Game Day</a:t>
            </a:r>
            <a:endParaRPr/>
          </a:p>
          <a:p>
            <a:pPr indent="0" lvl="1" marL="457200" marR="0" rtl="0" algn="l">
              <a:lnSpc>
                <a:spcPct val="100000"/>
              </a:lnSpc>
              <a:spcBef>
                <a:spcPts val="500"/>
              </a:spcBef>
              <a:spcAft>
                <a:spcPts val="0"/>
              </a:spcAft>
              <a:buClr>
                <a:srgbClr val="C00000"/>
              </a:buClr>
              <a:buSzPts val="1600"/>
              <a:buFont typeface="Arial"/>
              <a:buNone/>
            </a:pPr>
            <a:r>
              <a:rPr b="0" i="0" lang="en-US" sz="2000" u="none" cap="none" strike="noStrike">
                <a:solidFill>
                  <a:srgbClr val="C00000"/>
                </a:solidFill>
                <a:latin typeface="Century Gothic"/>
                <a:ea typeface="Century Gothic"/>
                <a:cs typeface="Century Gothic"/>
                <a:sym typeface="Century Gothic"/>
              </a:rPr>
              <a:t>6.	Contact Us</a:t>
            </a:r>
            <a:endParaRPr/>
          </a:p>
          <a:p>
            <a:pPr indent="-271780" lvl="2" marL="1257300" marR="0" rtl="0" algn="l">
              <a:lnSpc>
                <a:spcPct val="100000"/>
              </a:lnSpc>
              <a:spcBef>
                <a:spcPts val="500"/>
              </a:spcBef>
              <a:spcAft>
                <a:spcPts val="0"/>
              </a:spcAft>
              <a:buClr>
                <a:schemeClr val="dk2"/>
              </a:buClr>
              <a:buSzPts val="1120"/>
              <a:buFont typeface="Play"/>
              <a:buNone/>
            </a:pPr>
            <a:r>
              <a:t/>
            </a:r>
            <a:endParaRPr b="0" i="0" sz="1400" u="none" cap="none" strike="noStrike">
              <a:solidFill>
                <a:schemeClr val="dk1"/>
              </a:solidFill>
              <a:latin typeface="Century Gothic"/>
              <a:ea typeface="Century Gothic"/>
              <a:cs typeface="Century Gothic"/>
              <a:sym typeface="Century Gothic"/>
            </a:endParaRPr>
          </a:p>
        </p:txBody>
      </p:sp>
      <p:sp>
        <p:nvSpPr>
          <p:cNvPr id="129" name="Google Shape;129;p3"/>
          <p:cNvSpPr txBox="1"/>
          <p:nvPr/>
        </p:nvSpPr>
        <p:spPr>
          <a:xfrm>
            <a:off x="6164132" y="2792675"/>
            <a:ext cx="4738507" cy="2796172"/>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dk2"/>
              </a:buClr>
              <a:buSzPts val="960"/>
              <a:buFont typeface="Arial"/>
              <a:buNone/>
            </a:pPr>
            <a:r>
              <a:t/>
            </a:r>
            <a:endParaRPr b="0" i="0" sz="1200" u="none" cap="none" strike="noStrike">
              <a:solidFill>
                <a:srgbClr val="D71F26"/>
              </a:solidFill>
              <a:latin typeface="Century Gothic"/>
              <a:ea typeface="Century Gothic"/>
              <a:cs typeface="Century Gothic"/>
              <a:sym typeface="Century Gothic"/>
            </a:endParaRPr>
          </a:p>
        </p:txBody>
      </p:sp>
      <p:sp>
        <p:nvSpPr>
          <p:cNvPr id="130" name="Google Shape;130;p3"/>
          <p:cNvSpPr txBox="1"/>
          <p:nvPr/>
        </p:nvSpPr>
        <p:spPr>
          <a:xfrm>
            <a:off x="3080666" y="1237619"/>
            <a:ext cx="4738507" cy="5309176"/>
          </a:xfrm>
          <a:prstGeom prst="rect">
            <a:avLst/>
          </a:prstGeom>
          <a:noFill/>
          <a:ln>
            <a:noFill/>
          </a:ln>
        </p:spPr>
        <p:txBody>
          <a:bodyPr anchorCtr="0" anchor="t" bIns="45700" lIns="91425" spcFirstLastPara="1" rIns="91425" wrap="square" tIns="45700">
            <a:noAutofit/>
          </a:bodyPr>
          <a:lstStyle/>
          <a:p>
            <a:pPr indent="-224789" lvl="2" marL="1200150" marR="0" rtl="0" algn="l">
              <a:lnSpc>
                <a:spcPct val="100000"/>
              </a:lnSpc>
              <a:spcBef>
                <a:spcPts val="0"/>
              </a:spcBef>
              <a:spcAft>
                <a:spcPts val="0"/>
              </a:spcAft>
              <a:buClr>
                <a:schemeClr val="dk2"/>
              </a:buClr>
              <a:buSzPts val="96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131" name="Google Shape;131;p3"/>
          <p:cNvSpPr txBox="1"/>
          <p:nvPr/>
        </p:nvSpPr>
        <p:spPr>
          <a:xfrm>
            <a:off x="7337102" y="1237619"/>
            <a:ext cx="3861134" cy="4634523"/>
          </a:xfrm>
          <a:prstGeom prst="rect">
            <a:avLst/>
          </a:prstGeom>
          <a:noFill/>
          <a:ln>
            <a:noFill/>
          </a:ln>
        </p:spPr>
        <p:txBody>
          <a:bodyPr anchorCtr="0" anchor="t" bIns="45700" lIns="91425" spcFirstLastPara="1" rIns="91425" wrap="square" tIns="45700">
            <a:noAutofit/>
          </a:bodyPr>
          <a:lstStyle/>
          <a:p>
            <a:pPr indent="-184150" lvl="1" marL="742950" marR="0" rtl="0" algn="l">
              <a:lnSpc>
                <a:spcPct val="100000"/>
              </a:lnSpc>
              <a:spcBef>
                <a:spcPts val="0"/>
              </a:spcBef>
              <a:spcAft>
                <a:spcPts val="0"/>
              </a:spcAft>
              <a:buClr>
                <a:schemeClr val="dk2"/>
              </a:buClr>
              <a:buSzPts val="16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sp>
        <p:nvSpPr>
          <p:cNvPr id="132" name="Google Shape;132;p3"/>
          <p:cNvSpPr txBox="1"/>
          <p:nvPr/>
        </p:nvSpPr>
        <p:spPr>
          <a:xfrm>
            <a:off x="0" y="-1279"/>
            <a:ext cx="6097388" cy="837235"/>
          </a:xfrm>
          <a:prstGeom prst="rect">
            <a:avLst/>
          </a:prstGeom>
          <a:solidFill>
            <a:srgbClr val="C00000"/>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Century Gothic"/>
              <a:buNone/>
            </a:pPr>
            <a:r>
              <a:rPr b="1" i="1" lang="en-US" sz="4400" cap="none">
                <a:solidFill>
                  <a:schemeClr val="lt1"/>
                </a:solidFill>
                <a:latin typeface="Century Gothic"/>
                <a:ea typeface="Century Gothic"/>
                <a:cs typeface="Century Gothic"/>
                <a:sym typeface="Century Gothic"/>
              </a:rPr>
              <a:t> CONTENTS</a:t>
            </a:r>
            <a:endParaRPr/>
          </a:p>
        </p:txBody>
      </p:sp>
      <p:sp>
        <p:nvSpPr>
          <p:cNvPr id="133" name="Google Shape;133;p3"/>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0"/>
          <p:cNvSpPr txBox="1"/>
          <p:nvPr/>
        </p:nvSpPr>
        <p:spPr>
          <a:xfrm>
            <a:off x="261419" y="3313860"/>
            <a:ext cx="11669164"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entury Gothic"/>
                <a:ea typeface="Century Gothic"/>
                <a:cs typeface="Century Gothic"/>
                <a:sym typeface="Century Gothic"/>
              </a:rPr>
              <a:t>Note:</a:t>
            </a:r>
            <a:endParaRPr/>
          </a:p>
          <a:p>
            <a:pPr indent="-342900" lvl="0" marL="342900" marR="0" rtl="0" algn="l">
              <a:spcBef>
                <a:spcPts val="0"/>
              </a:spcBef>
              <a:spcAft>
                <a:spcPts val="0"/>
              </a:spcAft>
              <a:buClr>
                <a:schemeClr val="dk1"/>
              </a:buClr>
              <a:buSzPts val="1400"/>
              <a:buFont typeface="Arial"/>
              <a:buChar char="•"/>
            </a:pPr>
            <a:r>
              <a:rPr lang="en-US" sz="1400">
                <a:solidFill>
                  <a:schemeClr val="dk1"/>
                </a:solidFill>
                <a:latin typeface="Century Gothic"/>
                <a:ea typeface="Century Gothic"/>
                <a:cs typeface="Century Gothic"/>
                <a:sym typeface="Century Gothic"/>
              </a:rPr>
              <a:t>These tables look scary, but really aren’t ☺ We’ve all been new and learned on the job, so let’s do this together!</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400"/>
              <a:buFont typeface="Arial"/>
              <a:buChar char="•"/>
            </a:pPr>
            <a:r>
              <a:rPr lang="en-US" sz="1400">
                <a:solidFill>
                  <a:schemeClr val="dk1"/>
                </a:solidFill>
                <a:latin typeface="Century Gothic"/>
                <a:ea typeface="Century Gothic"/>
                <a:cs typeface="Century Gothic"/>
                <a:sym typeface="Century Gothic"/>
              </a:rPr>
              <a:t>Ideally, all game day roles are filled by the same person for the entire season. If that's not possible, the Team Manager will establish a roster to rotate these roles among the team's registered families.</a:t>
            </a:r>
            <a:endParaRPr/>
          </a:p>
          <a:p>
            <a:pPr indent="-254000" lvl="0" marL="342900" marR="0" rtl="0" algn="l">
              <a:spcBef>
                <a:spcPts val="0"/>
              </a:spcBef>
              <a:spcAft>
                <a:spcPts val="0"/>
              </a:spcAft>
              <a:buClr>
                <a:schemeClr val="dk1"/>
              </a:buClr>
              <a:buSzPts val="1400"/>
              <a:buFont typeface="Arial"/>
              <a:buNone/>
            </a:pPr>
            <a:r>
              <a:t/>
            </a:r>
            <a:endParaRPr sz="14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400"/>
              <a:buFont typeface="Arial"/>
              <a:buChar char="•"/>
            </a:pPr>
            <a:r>
              <a:rPr lang="en-US" sz="1400">
                <a:solidFill>
                  <a:schemeClr val="dk1"/>
                </a:solidFill>
                <a:latin typeface="Century Gothic"/>
                <a:ea typeface="Century Gothic"/>
                <a:cs typeface="Century Gothic"/>
                <a:sym typeface="Century Gothic"/>
              </a:rPr>
              <a:t>**IMPORTANT - Contact with Umpires:** Only Team Managers are authorised to communicate with Umpires during matches, unless the Umpire(s) initiate contact with other Club Officials. On the field, only the team captain is permitted to approach the Umpire(s).</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400"/>
              <a:buFont typeface="Arial"/>
              <a:buChar char="•"/>
            </a:pPr>
            <a:r>
              <a:rPr lang="en-US" sz="1400">
                <a:solidFill>
                  <a:schemeClr val="dk1"/>
                </a:solidFill>
                <a:latin typeface="Century Gothic"/>
                <a:ea typeface="Century Gothic"/>
                <a:cs typeface="Century Gothic"/>
                <a:sym typeface="Century Gothic"/>
              </a:rPr>
              <a:t>Every game day role comes with a set of core responsibilities, including:</a:t>
            </a:r>
            <a:endParaRPr/>
          </a:p>
          <a:p>
            <a:pPr indent="-342900" lvl="1" marL="8001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Supporting the Committee in the club's operations.</a:t>
            </a:r>
            <a:endParaRPr/>
          </a:p>
          <a:p>
            <a:pPr indent="-342900" lvl="1" marL="8001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Developing a good understanding of the club (or actively working toward it).</a:t>
            </a:r>
            <a:endParaRPr/>
          </a:p>
          <a:p>
            <a:pPr indent="-342900" lvl="1" marL="8001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Upholding league operations and by-laws (or actively working toward compliance).</a:t>
            </a:r>
            <a:endParaRPr/>
          </a:p>
          <a:p>
            <a:pPr indent="-342900" lvl="1" marL="8001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Contributing to decision-making for the club's improvement and the betterment of the community.</a:t>
            </a:r>
            <a:endParaRPr/>
          </a:p>
          <a:p>
            <a:pPr indent="-342900" lvl="1" marL="8001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entury Gothic"/>
                <a:ea typeface="Century Gothic"/>
                <a:cs typeface="Century Gothic"/>
                <a:sym typeface="Century Gothic"/>
              </a:rPr>
              <a:t>Representing the club positively in public.</a:t>
            </a:r>
            <a:endParaRPr/>
          </a:p>
        </p:txBody>
      </p:sp>
      <p:graphicFrame>
        <p:nvGraphicFramePr>
          <p:cNvPr id="375" name="Google Shape;375;p30"/>
          <p:cNvGraphicFramePr/>
          <p:nvPr/>
        </p:nvGraphicFramePr>
        <p:xfrm>
          <a:off x="261417" y="1066318"/>
          <a:ext cx="3000000" cy="3000000"/>
        </p:xfrm>
        <a:graphic>
          <a:graphicData uri="http://schemas.openxmlformats.org/drawingml/2006/table">
            <a:tbl>
              <a:tblPr bandRow="1" firstRow="1">
                <a:noFill/>
                <a:tableStyleId>{05B2901A-0799-4A8D-9749-59D37B3B1B82}</a:tableStyleId>
              </a:tblPr>
              <a:tblGrid>
                <a:gridCol w="3446050"/>
                <a:gridCol w="4111575"/>
                <a:gridCol w="4111575"/>
              </a:tblGrid>
              <a:tr h="370850">
                <a:tc>
                  <a:txBody>
                    <a:bodyPr/>
                    <a:lstStyle/>
                    <a:p>
                      <a:pPr indent="0" lvl="0" marL="0" marR="0" rtl="0" algn="l">
                        <a:spcBef>
                          <a:spcPts val="0"/>
                        </a:spcBef>
                        <a:spcAft>
                          <a:spcPts val="0"/>
                        </a:spcAft>
                        <a:buClr>
                          <a:schemeClr val="dk1"/>
                        </a:buClr>
                        <a:buSzPts val="1800"/>
                        <a:buFont typeface="Play"/>
                        <a:buNone/>
                      </a:pPr>
                      <a:r>
                        <a:rPr b="1" i="1" lang="en-US" sz="1800">
                          <a:latin typeface="Century Gothic"/>
                          <a:ea typeface="Century Gothic"/>
                          <a:cs typeface="Century Gothic"/>
                          <a:sym typeface="Century Gothic"/>
                        </a:rPr>
                        <a:t>Coach</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b="1" i="1" lang="en-US" sz="1800">
                          <a:latin typeface="Century Gothic"/>
                          <a:ea typeface="Century Gothic"/>
                          <a:cs typeface="Century Gothic"/>
                          <a:sym typeface="Century Gothic"/>
                        </a:rPr>
                        <a:t>Field Umpire (*when not supplied by the league)</a:t>
                      </a:r>
                      <a:endParaRPr/>
                    </a:p>
                  </a:txBody>
                  <a:tcPr marT="45725" marB="45725" marR="91450" marL="91450"/>
                </a:tc>
                <a:tc>
                  <a:txBody>
                    <a:bodyPr/>
                    <a:lstStyle/>
                    <a:p>
                      <a:pPr indent="0" lvl="0" marL="0" marR="0" rtl="0" algn="l">
                        <a:spcBef>
                          <a:spcPts val="0"/>
                        </a:spcBef>
                        <a:spcAft>
                          <a:spcPts val="0"/>
                        </a:spcAft>
                        <a:buNone/>
                      </a:pPr>
                      <a:r>
                        <a:rPr b="1" i="1" lang="en-US" sz="1800">
                          <a:latin typeface="Century Gothic"/>
                          <a:ea typeface="Century Gothic"/>
                          <a:cs typeface="Century Gothic"/>
                          <a:sym typeface="Century Gothic"/>
                        </a:rPr>
                        <a:t>Scorer</a:t>
                      </a:r>
                      <a:endParaRPr/>
                    </a:p>
                  </a:txBody>
                  <a:tcPr marT="45725" marB="45725" marR="91450" marL="91450"/>
                </a:tc>
              </a:tr>
              <a:tr h="370850">
                <a:tc>
                  <a:txBody>
                    <a:bodyPr/>
                    <a:lstStyle/>
                    <a:p>
                      <a:pPr indent="0" lvl="0" marL="0" marR="0" rtl="0" algn="l">
                        <a:spcBef>
                          <a:spcPts val="0"/>
                        </a:spcBef>
                        <a:spcAft>
                          <a:spcPts val="0"/>
                        </a:spcAft>
                        <a:buClr>
                          <a:schemeClr val="dk1"/>
                        </a:buClr>
                        <a:buSzPts val="1800"/>
                        <a:buFont typeface="Play"/>
                        <a:buNone/>
                      </a:pPr>
                      <a:r>
                        <a:rPr b="1" i="1" lang="en-US" sz="1800">
                          <a:latin typeface="Century Gothic"/>
                          <a:ea typeface="Century Gothic"/>
                          <a:cs typeface="Century Gothic"/>
                          <a:sym typeface="Century Gothic"/>
                        </a:rPr>
                        <a:t>Assistant Coach</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b="1" i="1" lang="en-US" sz="1800">
                          <a:latin typeface="Century Gothic"/>
                          <a:ea typeface="Century Gothic"/>
                          <a:cs typeface="Century Gothic"/>
                          <a:sym typeface="Century Gothic"/>
                        </a:rPr>
                        <a:t>Goal Umpire</a:t>
                      </a:r>
                      <a:endParaRPr/>
                    </a:p>
                  </a:txBody>
                  <a:tcPr marT="45725" marB="45725" marR="91450" marL="91450"/>
                </a:tc>
                <a:tc>
                  <a:txBody>
                    <a:bodyPr/>
                    <a:lstStyle/>
                    <a:p>
                      <a:pPr indent="0" lvl="0" marL="0" marR="0" rtl="0" algn="l">
                        <a:spcBef>
                          <a:spcPts val="0"/>
                        </a:spcBef>
                        <a:spcAft>
                          <a:spcPts val="0"/>
                        </a:spcAft>
                        <a:buNone/>
                      </a:pPr>
                      <a:r>
                        <a:rPr b="1" i="1" lang="en-US" sz="1800">
                          <a:latin typeface="Century Gothic"/>
                          <a:ea typeface="Century Gothic"/>
                          <a:cs typeface="Century Gothic"/>
                          <a:sym typeface="Century Gothic"/>
                        </a:rPr>
                        <a:t>Timekeeper</a:t>
                      </a:r>
                      <a:endParaRPr/>
                    </a:p>
                  </a:txBody>
                  <a:tcPr marT="45725" marB="45725" marR="91450" marL="91450"/>
                </a:tc>
              </a:tr>
              <a:tr h="370850">
                <a:tc>
                  <a:txBody>
                    <a:bodyPr/>
                    <a:lstStyle/>
                    <a:p>
                      <a:pPr indent="0" lvl="0" marL="0" marR="0" rtl="0" algn="l">
                        <a:spcBef>
                          <a:spcPts val="0"/>
                        </a:spcBef>
                        <a:spcAft>
                          <a:spcPts val="0"/>
                        </a:spcAft>
                        <a:buClr>
                          <a:schemeClr val="dk1"/>
                        </a:buClr>
                        <a:buSzPts val="1800"/>
                        <a:buFont typeface="Play"/>
                        <a:buNone/>
                      </a:pPr>
                      <a:r>
                        <a:rPr b="1" i="1" lang="en-US" sz="1800">
                          <a:latin typeface="Century Gothic"/>
                          <a:ea typeface="Century Gothic"/>
                          <a:cs typeface="Century Gothic"/>
                          <a:sym typeface="Century Gothic"/>
                        </a:rPr>
                        <a:t>Team Manager</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b="1" i="1" lang="en-US" sz="1800">
                          <a:latin typeface="Century Gothic"/>
                          <a:ea typeface="Century Gothic"/>
                          <a:cs typeface="Century Gothic"/>
                          <a:sym typeface="Century Gothic"/>
                        </a:rPr>
                        <a:t>Boundary Umpire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b="1" i="1" lang="en-US" sz="1800">
                          <a:latin typeface="Century Gothic"/>
                          <a:ea typeface="Century Gothic"/>
                          <a:cs typeface="Century Gothic"/>
                          <a:sym typeface="Century Gothic"/>
                        </a:rPr>
                        <a:t>Ground Marshall</a:t>
                      </a:r>
                      <a:endParaRPr/>
                    </a:p>
                  </a:txBody>
                  <a:tcPr marT="45725" marB="45725" marR="91450" marL="91450"/>
                </a:tc>
              </a:tr>
              <a:tr h="370850">
                <a:tc>
                  <a:txBody>
                    <a:bodyPr/>
                    <a:lstStyle/>
                    <a:p>
                      <a:pPr indent="0" lvl="0" marL="0" marR="0" rtl="0" algn="l">
                        <a:spcBef>
                          <a:spcPts val="0"/>
                        </a:spcBef>
                        <a:spcAft>
                          <a:spcPts val="0"/>
                        </a:spcAft>
                        <a:buClr>
                          <a:schemeClr val="dk1"/>
                        </a:buClr>
                        <a:buSzPts val="1800"/>
                        <a:buFont typeface="Play"/>
                        <a:buNone/>
                      </a:pPr>
                      <a:r>
                        <a:rPr b="1" i="1" lang="en-US" sz="1800">
                          <a:latin typeface="Century Gothic"/>
                          <a:ea typeface="Century Gothic"/>
                          <a:cs typeface="Century Gothic"/>
                          <a:sym typeface="Century Gothic"/>
                        </a:rPr>
                        <a:t>Trainer </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b="1" i="1" lang="en-US" sz="1800">
                          <a:latin typeface="Century Gothic"/>
                          <a:ea typeface="Century Gothic"/>
                          <a:cs typeface="Century Gothic"/>
                          <a:sym typeface="Century Gothic"/>
                        </a:rPr>
                        <a:t>Oranges &amp; Lollies</a:t>
                      </a:r>
                      <a:endParaRPr/>
                    </a:p>
                  </a:txBody>
                  <a:tcPr marT="45725" marB="45725" marR="91450" marL="91450"/>
                </a:tc>
                <a:tc>
                  <a:txBody>
                    <a:bodyPr/>
                    <a:lstStyle/>
                    <a:p>
                      <a:pPr indent="0" lvl="0" marL="0" marR="0" rtl="0" algn="l">
                        <a:spcBef>
                          <a:spcPts val="0"/>
                        </a:spcBef>
                        <a:spcAft>
                          <a:spcPts val="0"/>
                        </a:spcAft>
                        <a:buNone/>
                      </a:pPr>
                      <a:r>
                        <a:rPr b="1" i="1" lang="en-US" sz="1800">
                          <a:latin typeface="Century Gothic"/>
                          <a:ea typeface="Century Gothic"/>
                          <a:cs typeface="Century Gothic"/>
                          <a:sym typeface="Century Gothic"/>
                        </a:rPr>
                        <a:t>Covid Marshall (*when required)</a:t>
                      </a:r>
                      <a:endParaRPr/>
                    </a:p>
                  </a:txBody>
                  <a:tcPr marT="45725" marB="45725" marR="91450" marL="91450"/>
                </a:tc>
              </a:tr>
              <a:tr h="370850">
                <a:tc>
                  <a:txBody>
                    <a:bodyPr/>
                    <a:lstStyle/>
                    <a:p>
                      <a:pPr indent="0" lvl="0" marL="0" marR="0" rtl="0" algn="l">
                        <a:spcBef>
                          <a:spcPts val="0"/>
                        </a:spcBef>
                        <a:spcAft>
                          <a:spcPts val="0"/>
                        </a:spcAft>
                        <a:buClr>
                          <a:schemeClr val="dk1"/>
                        </a:buClr>
                        <a:buSzPts val="1800"/>
                        <a:buFont typeface="Play"/>
                        <a:buNone/>
                      </a:pPr>
                      <a:r>
                        <a:rPr b="1" i="1" lang="en-US" sz="1800">
                          <a:latin typeface="Century Gothic"/>
                          <a:ea typeface="Century Gothic"/>
                          <a:cs typeface="Century Gothic"/>
                          <a:sym typeface="Century Gothic"/>
                        </a:rPr>
                        <a:t>Runner</a:t>
                      </a:r>
                      <a:endParaRPr/>
                    </a:p>
                  </a:txBody>
                  <a:tcPr marT="45725" marB="45725" marR="91450" marL="91450"/>
                </a:tc>
                <a:tc>
                  <a:txBody>
                    <a:bodyPr/>
                    <a:lstStyle/>
                    <a:p>
                      <a:pPr indent="0" lvl="0" marL="0" marR="0" rtl="0" algn="l">
                        <a:spcBef>
                          <a:spcPts val="0"/>
                        </a:spcBef>
                        <a:spcAft>
                          <a:spcPts val="0"/>
                        </a:spcAft>
                        <a:buNone/>
                      </a:pPr>
                      <a:r>
                        <a:rPr b="1" i="1" lang="en-US" sz="1800">
                          <a:latin typeface="Century Gothic"/>
                          <a:ea typeface="Century Gothic"/>
                          <a:cs typeface="Century Gothic"/>
                          <a:sym typeface="Century Gothic"/>
                        </a:rPr>
                        <a:t>Water	</a:t>
                      </a:r>
                      <a:endParaRPr/>
                    </a:p>
                  </a:txBody>
                  <a:tcPr marT="45725" marB="45725" marR="91450" marL="91450"/>
                </a:tc>
                <a:tc>
                  <a:txBody>
                    <a:bodyPr/>
                    <a:lstStyle/>
                    <a:p>
                      <a:pPr indent="0" lvl="0" marL="0" marR="0" rtl="0" algn="l">
                        <a:spcBef>
                          <a:spcPts val="0"/>
                        </a:spcBef>
                        <a:spcAft>
                          <a:spcPts val="0"/>
                        </a:spcAft>
                        <a:buNone/>
                      </a:pPr>
                      <a:r>
                        <a:rPr b="1" i="1" lang="en-US" sz="1800">
                          <a:latin typeface="Century Gothic"/>
                          <a:ea typeface="Century Gothic"/>
                          <a:cs typeface="Century Gothic"/>
                          <a:sym typeface="Century Gothic"/>
                        </a:rPr>
                        <a:t>Votes</a:t>
                      </a:r>
                      <a:endParaRPr/>
                    </a:p>
                  </a:txBody>
                  <a:tcPr marT="45725" marB="45725" marR="91450" marL="91450"/>
                </a:tc>
              </a:tr>
            </a:tbl>
          </a:graphicData>
        </a:graphic>
      </p:graphicFrame>
      <p:pic>
        <p:nvPicPr>
          <p:cNvPr id="376" name="Google Shape;376;p30"/>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77" name="Google Shape;377;p30"/>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78" name="Google Shape;378;p30"/>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79" name="Google Shape;379;p30"/>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80" name="Google Shape;380;p30"/>
          <p:cNvSpPr txBox="1"/>
          <p:nvPr/>
        </p:nvSpPr>
        <p:spPr>
          <a:xfrm>
            <a:off x="1" y="-4153"/>
            <a:ext cx="12192000"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a. Game Day - Roles</a:t>
            </a:r>
            <a:endParaRPr/>
          </a:p>
        </p:txBody>
      </p:sp>
      <p:sp>
        <p:nvSpPr>
          <p:cNvPr id="381" name="Google Shape;381;p30"/>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graphicFrame>
        <p:nvGraphicFramePr>
          <p:cNvPr id="386" name="Google Shape;386;p31"/>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 Coach</a:t>
                      </a:r>
                      <a:endParaRPr/>
                    </a:p>
                  </a:txBody>
                  <a:tcPr marT="45725" marB="45725" marR="91450" marL="91450" anchor="ctr"/>
                </a:tc>
              </a:tr>
              <a:tr h="177800">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0" lvl="0" marL="0" marR="0" rtl="0" algn="l">
                        <a:spcBef>
                          <a:spcPts val="0"/>
                        </a:spcBef>
                        <a:spcAft>
                          <a:spcPts val="0"/>
                        </a:spcAft>
                        <a:buClr>
                          <a:schemeClr val="dk1"/>
                        </a:buClr>
                        <a:buSzPts val="1400"/>
                        <a:buFont typeface="Arial"/>
                        <a:buNone/>
                      </a:pPr>
                      <a:r>
                        <a:rPr i="1" lang="en-US" sz="1400">
                          <a:latin typeface="Century Gothic"/>
                          <a:ea typeface="Century Gothic"/>
                          <a:cs typeface="Century Gothic"/>
                          <a:sym typeface="Century Gothic"/>
                        </a:rPr>
                        <a:t>Objective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To provide the highest standard of coaching and development to the players of the appointed grade of competition</a:t>
                      </a:r>
                      <a:endParaRPr/>
                    </a:p>
                    <a:p>
                      <a:pPr indent="0" lvl="0" marL="0" marR="0" rtl="0" algn="l">
                        <a:spcBef>
                          <a:spcPts val="0"/>
                        </a:spcBef>
                        <a:spcAft>
                          <a:spcPts val="0"/>
                        </a:spcAft>
                        <a:buClr>
                          <a:schemeClr val="dk1"/>
                        </a:buClr>
                        <a:buSzPts val="1400"/>
                        <a:buFont typeface="Arial"/>
                        <a:buNone/>
                      </a:pPr>
                      <a:r>
                        <a:rPr i="1" lang="en-US" sz="1400">
                          <a:latin typeface="Century Gothic"/>
                          <a:ea typeface="Century Gothic"/>
                          <a:cs typeface="Century Gothic"/>
                          <a:sym typeface="Century Gothic"/>
                        </a:rPr>
                        <a:t>Responsibilities</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Apply the code of conduct for coaching staff and players that supports the objectives of the club on and off the field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Contact all current players as soon as practicable before the start of the season to outline plans for the coming season</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Develop and establish an appropriate pre-season training program</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Develop and implement an appropriate ongoing season training program</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Instruct the players placed under their care generally and to see that all players carry out sufficient training</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Liaise with other junior grade coaches to establish a consistent coaching policy throughout the club. </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Provide game day and training coaching expertise</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Provide clear instruction and feedback to the team and individual players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Continually seek to upgrade skills and knowledge of the game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Have an understanding of injury prevention, care and management</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Develop team morale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Promote positive club culture and practice code of conduct</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Participation in upskilling/mentoring/learning opportunities with other club coaches</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To hold or agree to attain level 1 coaching accreditation.</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To hold or agree to attain level 1 first aid accreditation.</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To hold or agree to attain a working with children accreditation.</a:t>
                      </a:r>
                      <a:endParaRPr/>
                    </a:p>
                  </a:txBody>
                  <a:tcPr marT="45725" marB="45725" marR="91450" marL="91450">
                    <a:solidFill>
                      <a:schemeClr val="lt1"/>
                    </a:solidFill>
                  </a:tcPr>
                </a:tc>
              </a:tr>
            </a:tbl>
          </a:graphicData>
        </a:graphic>
      </p:graphicFrame>
      <p:pic>
        <p:nvPicPr>
          <p:cNvPr id="387" name="Google Shape;387;p3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88" name="Google Shape;388;p3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89" name="Google Shape;389;p3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390" name="Google Shape;390;p3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91" name="Google Shape;391;p31"/>
          <p:cNvSpPr txBox="1"/>
          <p:nvPr/>
        </p:nvSpPr>
        <p:spPr>
          <a:xfrm>
            <a:off x="0" y="-4153"/>
            <a:ext cx="12191999"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lt1"/>
                </a:solidFill>
                <a:latin typeface="Century Gothic"/>
                <a:ea typeface="Century Gothic"/>
                <a:cs typeface="Century Gothic"/>
                <a:sym typeface="Century Gothic"/>
              </a:rPr>
              <a:t>Game Day - Role Information</a:t>
            </a:r>
            <a:endParaRPr/>
          </a:p>
        </p:txBody>
      </p:sp>
      <p:sp>
        <p:nvSpPr>
          <p:cNvPr id="392" name="Google Shape;392;p31"/>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graphicFrame>
        <p:nvGraphicFramePr>
          <p:cNvPr id="397" name="Google Shape;397;p32"/>
          <p:cNvGraphicFramePr/>
          <p:nvPr/>
        </p:nvGraphicFramePr>
        <p:xfrm>
          <a:off x="246610"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2. Assistant Coach</a:t>
                      </a:r>
                      <a:endParaRPr/>
                    </a:p>
                  </a:txBody>
                  <a:tcPr marT="45725" marB="45725" marR="91450" marL="91450" anchor="ctr"/>
                </a:tc>
              </a:tr>
              <a:tr h="177800">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Supporting the coach with role specifics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Ability to step in during coach absence</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r>
            </a:tbl>
          </a:graphicData>
        </a:graphic>
      </p:graphicFrame>
      <p:pic>
        <p:nvPicPr>
          <p:cNvPr id="398" name="Google Shape;398;p3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399" name="Google Shape;399;p32"/>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graphicFrame>
        <p:nvGraphicFramePr>
          <p:cNvPr id="404" name="Google Shape;404;p33"/>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3. Team Manager</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196850" lvl="0" marL="285750" marR="0" rtl="0" algn="l">
                        <a:spcBef>
                          <a:spcPts val="0"/>
                        </a:spcBef>
                        <a:spcAft>
                          <a:spcPts val="0"/>
                        </a:spcAft>
                        <a:buClr>
                          <a:schemeClr val="dk1"/>
                        </a:buClr>
                        <a:buSzPts val="1400"/>
                        <a:buFont typeface="Arial"/>
                        <a:buNone/>
                      </a:pPr>
                      <a:r>
                        <a:t/>
                      </a:r>
                      <a:endParaRPr sz="1400">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Team Managers role is to:</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ensure the efficient &amp; smooth running of the team</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provide support to the coach &amp; other club officials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act as a liaison between parents &amp; the coach &amp;/or club officials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work together with club officials, coaches &amp; parents to ensure that the Rules of the League, Codes of Behaviour, and Club Policies are being adhered to &amp; properly observed at all times</a:t>
                      </a:r>
                      <a:endParaRPr/>
                    </a:p>
                    <a:p>
                      <a:pPr indent="0" lvl="2" marL="914400" marR="0" rtl="0" algn="l">
                        <a:spcBef>
                          <a:spcPts val="0"/>
                        </a:spcBef>
                        <a:spcAft>
                          <a:spcPts val="0"/>
                        </a:spcAft>
                        <a:buClr>
                          <a:schemeClr val="dk1"/>
                        </a:buClr>
                        <a:buSzPts val="1400"/>
                        <a:buFont typeface="Play"/>
                        <a:buNone/>
                      </a:pPr>
                      <a:r>
                        <a:t/>
                      </a:r>
                      <a:endParaRPr sz="1400" u="none" cap="none" strike="noStrike">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Team Managers responsibilities as per Match Day Rules: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ensure that players are in the correct uniform on game days, including wearing mouth guards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ensure that player jumper numbers on team sheets are correct before being handed to the umpire and opposition team manager</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ensure that players ticked off on team sheet are actually at the game ready to play (please note any club who ticks a player off as playing who was not at the game will face penalties for breach of playing rules)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for teams playing in premiership ages ensure the umpire hands the home team 2 x signed umpire team sheets (1 from each club), the umpire vote card sealed in envelope and 3 x scorecards at the completion of the game, to be returned to MRJFC</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for teams playing U8 to U10 ensure that the home team receives 2 x umpire team sheets (1 for each club) to be returned to MRJFC</a:t>
                      </a:r>
                      <a:endParaRPr/>
                    </a:p>
                    <a:p>
                      <a:pPr indent="-196850" lvl="2" marL="1200150" marR="0" rtl="0" algn="l">
                        <a:spcBef>
                          <a:spcPts val="0"/>
                        </a:spcBef>
                        <a:spcAft>
                          <a:spcPts val="0"/>
                        </a:spcAft>
                        <a:buClr>
                          <a:schemeClr val="dk1"/>
                        </a:buClr>
                        <a:buSzPts val="1400"/>
                        <a:buFont typeface="Open Sans Light"/>
                        <a:buNone/>
                      </a:pPr>
                      <a:r>
                        <a:t/>
                      </a:r>
                      <a:endParaRPr sz="1400" u="none" cap="none" strike="noStrike">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Continued…</a:t>
                      </a:r>
                      <a:endParaRPr/>
                    </a:p>
                  </a:txBody>
                  <a:tcPr marT="45725" marB="45725" marR="91450" marL="91450">
                    <a:solidFill>
                      <a:schemeClr val="lt1"/>
                    </a:solidFill>
                  </a:tcPr>
                </a:tc>
              </a:tr>
            </a:tbl>
          </a:graphicData>
        </a:graphic>
      </p:graphicFrame>
      <p:pic>
        <p:nvPicPr>
          <p:cNvPr id="405" name="Google Shape;405;p33"/>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06" name="Google Shape;406;p33"/>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aphicFrame>
        <p:nvGraphicFramePr>
          <p:cNvPr id="411" name="Google Shape;411;p34"/>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3. Team Manager (continued)</a:t>
                      </a:r>
                      <a:endParaRPr/>
                    </a:p>
                  </a:txBody>
                  <a:tcPr marT="45725" marB="45725" marR="91450" marL="91450" anchor="ctr"/>
                </a:tc>
              </a:tr>
              <a:tr h="540825">
                <a:tc>
                  <a:txBody>
                    <a:bodyPr/>
                    <a:lstStyle/>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Rules: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It is essential that the Team Manager is familiar with the Rules of the League, Codes of Conduct &amp; Club policies. </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Player medical treatment plan (provided by the family if a player has a known medical condition) must be available at all matches and training sessions &amp; the Team Manager should be aware of any alerts or immediate treatment requirements specified on those forms.</a:t>
                      </a:r>
                      <a:endParaRPr/>
                    </a:p>
                    <a:p>
                      <a:pPr indent="-196850" lvl="0" marL="285750" marR="0" rtl="0" algn="l">
                        <a:spcBef>
                          <a:spcPts val="0"/>
                        </a:spcBef>
                        <a:spcAft>
                          <a:spcPts val="0"/>
                        </a:spcAft>
                        <a:buClr>
                          <a:schemeClr val="dk1"/>
                        </a:buClr>
                        <a:buSzPts val="1400"/>
                        <a:buFont typeface="Arial"/>
                        <a:buNone/>
                      </a:pPr>
                      <a:r>
                        <a:t/>
                      </a:r>
                      <a:endParaRPr sz="1400">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Match Day:</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Complete weekly Team Sheet </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Provide Field Umpire with umpire fee and team sheet &amp; ensure all team sheets are signed</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Provide goal umpire with pen, scorecard, white coat &amp; flags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U11 upwards: Ensure goal umpire knows to meet other goal umpire at the end of each quarter to agree score and ensure score board correct plus same team manager kept score</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Provide Boundary Umpire with plain white shirt &amp; whistle</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Team Runner must be clearly identified with an orange or bright green shirt provided by the club. The runner must only be on the field to deliver 3 messages then return to the coaches’ box</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The Team Manager and match day officials are the only people able to speak with the umpires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Water is to be provided to the umpires during quarter &amp; half time breaks by the home team’s Team Manager or home team match day official</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Coach must complete a Field Umpire’s report when requested by the League</a:t>
                      </a:r>
                      <a:endParaRPr/>
                    </a:p>
                    <a:p>
                      <a:pPr indent="-196850" lvl="0" marL="285750" marR="0" rtl="0" algn="l">
                        <a:spcBef>
                          <a:spcPts val="0"/>
                        </a:spcBef>
                        <a:spcAft>
                          <a:spcPts val="0"/>
                        </a:spcAft>
                        <a:buClr>
                          <a:schemeClr val="dk1"/>
                        </a:buClr>
                        <a:buSzPts val="1400"/>
                        <a:buFont typeface="Arial"/>
                        <a:buNone/>
                      </a:pPr>
                      <a:r>
                        <a:t/>
                      </a:r>
                      <a:endParaRPr sz="1400">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Continued…</a:t>
                      </a:r>
                      <a:endParaRPr/>
                    </a:p>
                    <a:p>
                      <a:pPr indent="-196850" lvl="0" marL="285750" marR="0" rtl="0" algn="l">
                        <a:spcBef>
                          <a:spcPts val="0"/>
                        </a:spcBef>
                        <a:spcAft>
                          <a:spcPts val="0"/>
                        </a:spcAft>
                        <a:buClr>
                          <a:schemeClr val="dk1"/>
                        </a:buClr>
                        <a:buSzPts val="1400"/>
                        <a:buFont typeface="Arial"/>
                        <a:buNone/>
                      </a:pPr>
                      <a:r>
                        <a:t/>
                      </a:r>
                      <a:endParaRPr sz="1400">
                        <a:latin typeface="Century Gothic"/>
                        <a:ea typeface="Century Gothic"/>
                        <a:cs typeface="Century Gothic"/>
                        <a:sym typeface="Century Gothic"/>
                      </a:endParaRPr>
                    </a:p>
                  </a:txBody>
                  <a:tcPr marT="45725" marB="45725" marR="91450" marL="91450">
                    <a:solidFill>
                      <a:schemeClr val="lt1"/>
                    </a:solidFill>
                  </a:tcPr>
                </a:tc>
              </a:tr>
            </a:tbl>
          </a:graphicData>
        </a:graphic>
      </p:graphicFrame>
      <p:pic>
        <p:nvPicPr>
          <p:cNvPr id="412" name="Google Shape;412;p34"/>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13" name="Google Shape;413;p34"/>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aphicFrame>
        <p:nvGraphicFramePr>
          <p:cNvPr id="418" name="Google Shape;418;p35"/>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3. Team Manager (continued)</a:t>
                      </a:r>
                      <a:endParaRPr/>
                    </a:p>
                  </a:txBody>
                  <a:tcPr marT="45725" marB="45725" marR="91450" marL="91450" anchor="ctr"/>
                </a:tc>
              </a:tr>
              <a:tr h="540825">
                <a:tc>
                  <a:txBody>
                    <a:bodyPr/>
                    <a:lstStyle/>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Home matches:</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Timekeeper &amp; scoreboard attendant are to be arranged by the home team</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Umpires voting cards are to be given to the central umpire in addition to the team sheet before the game and received back at the conclusion of the game from umpires for the home club to submit to the League.</a:t>
                      </a:r>
                      <a:endParaRPr/>
                    </a:p>
                    <a:p>
                      <a:pPr indent="-196850" lvl="0" marL="285750" marR="0" rtl="0" algn="l">
                        <a:spcBef>
                          <a:spcPts val="0"/>
                        </a:spcBef>
                        <a:spcAft>
                          <a:spcPts val="0"/>
                        </a:spcAft>
                        <a:buClr>
                          <a:schemeClr val="dk1"/>
                        </a:buClr>
                        <a:buSzPts val="1400"/>
                        <a:buFont typeface="Arial"/>
                        <a:buNone/>
                      </a:pPr>
                      <a:r>
                        <a:t/>
                      </a:r>
                      <a:endParaRPr sz="1400">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After every match:</a:t>
                      </a:r>
                      <a:endParaRPr/>
                    </a:p>
                    <a:p>
                      <a:pPr indent="-285750" lvl="2" marL="1200150" marR="0" rtl="0" algn="l">
                        <a:spcBef>
                          <a:spcPts val="0"/>
                        </a:spcBef>
                        <a:spcAft>
                          <a:spcPts val="0"/>
                        </a:spcAft>
                        <a:buClr>
                          <a:schemeClr val="dk1"/>
                        </a:buClr>
                        <a:buSzPts val="1400"/>
                        <a:buFont typeface="Century Gothic"/>
                        <a:buChar char="-"/>
                      </a:pPr>
                      <a:r>
                        <a:rPr lang="en-US" sz="1400" u="none" cap="none" strike="noStrike">
                          <a:latin typeface="Century Gothic"/>
                          <a:ea typeface="Century Gothic"/>
                          <a:cs typeface="Century Gothic"/>
                          <a:sym typeface="Century Gothic"/>
                        </a:rPr>
                        <a:t>Completed team sheets/scorecards/best players/goal kickers &amp; umpires votes (if a home game) are to be dealt with as per your clubs policy. Scores need to be in by 7pm on the Sunday</a:t>
                      </a:r>
                      <a:endParaRPr/>
                    </a:p>
                    <a:p>
                      <a:pPr indent="-196850" lvl="0" marL="285750" marR="0" rtl="0" algn="l">
                        <a:spcBef>
                          <a:spcPts val="0"/>
                        </a:spcBef>
                        <a:spcAft>
                          <a:spcPts val="0"/>
                        </a:spcAft>
                        <a:buClr>
                          <a:schemeClr val="dk1"/>
                        </a:buClr>
                        <a:buSzPts val="1400"/>
                        <a:buFont typeface="Arial"/>
                        <a:buNone/>
                      </a:pPr>
                      <a:r>
                        <a:t/>
                      </a:r>
                      <a:endParaRPr sz="1400">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p>
                      <a:pPr indent="-196850" lvl="0" marL="285750" marR="0" rtl="0" algn="l">
                        <a:spcBef>
                          <a:spcPts val="0"/>
                        </a:spcBef>
                        <a:spcAft>
                          <a:spcPts val="0"/>
                        </a:spcAft>
                        <a:buClr>
                          <a:schemeClr val="dk1"/>
                        </a:buClr>
                        <a:buSzPts val="1400"/>
                        <a:buFont typeface="Arial"/>
                        <a:buNone/>
                      </a:pPr>
                      <a:r>
                        <a:t/>
                      </a:r>
                      <a:endParaRPr sz="1400">
                        <a:latin typeface="Century Gothic"/>
                        <a:ea typeface="Century Gothic"/>
                        <a:cs typeface="Century Gothic"/>
                        <a:sym typeface="Century Gothic"/>
                      </a:endParaRPr>
                    </a:p>
                  </a:txBody>
                  <a:tcPr marT="45725" marB="45725" marR="91450" marL="91450">
                    <a:solidFill>
                      <a:schemeClr val="lt1"/>
                    </a:solidFill>
                  </a:tcPr>
                </a:tc>
              </a:tr>
            </a:tbl>
          </a:graphicData>
        </a:graphic>
      </p:graphicFrame>
      <p:pic>
        <p:nvPicPr>
          <p:cNvPr id="419" name="Google Shape;419;p35"/>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20" name="Google Shape;420;p35"/>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graphicFrame>
        <p:nvGraphicFramePr>
          <p:cNvPr id="425" name="Google Shape;425;p36"/>
          <p:cNvGraphicFramePr/>
          <p:nvPr/>
        </p:nvGraphicFramePr>
        <p:xfrm>
          <a:off x="246610" y="1313223"/>
          <a:ext cx="3000000" cy="3000000"/>
        </p:xfrm>
        <a:graphic>
          <a:graphicData uri="http://schemas.openxmlformats.org/drawingml/2006/table">
            <a:tbl>
              <a:tblPr bandRow="1" firstRow="1">
                <a:noFill/>
                <a:tableStyleId>{650C10B8-ACBF-4306-B0A6-D6EA198C4767}</a:tableStyleId>
              </a:tblPr>
              <a:tblGrid>
                <a:gridCol w="5834575"/>
                <a:gridCol w="58345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4. Trainer</a:t>
                      </a:r>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800"/>
                        <a:buFont typeface="Century Gothic"/>
                        <a:buNone/>
                      </a:pPr>
                      <a:r>
                        <a:rPr lang="en-US" sz="1800">
                          <a:latin typeface="Century Gothic"/>
                          <a:ea typeface="Century Gothic"/>
                          <a:cs typeface="Century Gothic"/>
                          <a:sym typeface="Century Gothic"/>
                        </a:rPr>
                        <a:t>5. Runner</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One Trainer is located near the Coach and Interchange Area. If there’s a second Trainer, they are on the opposite side of the field near the pavilion</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Level 1 First Aid Accreditation minimum, Emergency Response Coordinator recommended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Trainer’s duty is to attend to injured players and then immediately leave the ground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Trainers are not to carry messages from the coach and are not to speak to the umpire(s) or opposition players</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There is normally one Runner per team</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Sole duty is to deliver the coach’s message and then take the most direct route back to the coach immediately after delivering the message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Only two messages can be delivered during any one trip onto the field (any more than this is construed as coaching, and is illegal)</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r>
            </a:tbl>
          </a:graphicData>
        </a:graphic>
      </p:graphicFrame>
      <p:pic>
        <p:nvPicPr>
          <p:cNvPr id="426" name="Google Shape;426;p36"/>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27" name="Google Shape;427;p36"/>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aphicFrame>
        <p:nvGraphicFramePr>
          <p:cNvPr id="432" name="Google Shape;432;p37"/>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6. Field Umpire</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Objective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role of the umpire is to apply the laws of the game and ensure the game is played in a safe and fair manner. The laws of the game give the umpire the responsibility to manage the game both on and off the ground.</a:t>
                      </a:r>
                      <a:endParaRPr/>
                    </a:p>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Responsibilities</a:t>
                      </a:r>
                      <a:r>
                        <a:rPr lang="en-US" sz="1400">
                          <a:latin typeface="Century Gothic"/>
                          <a:ea typeface="Century Gothic"/>
                          <a:cs typeface="Century Gothic"/>
                          <a:sym typeface="Century Gothic"/>
                        </a:rPr>
                        <a:t> </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Field umpires are in control of the whole running of the game and make decisions regarding all contests. </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Ensuring all match paperwork is completed correctly</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Ensuring teams follow all AFL laws and by-laws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Ensuring the match is conducted in the spirit of the game and according to all relevant laws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Ensuring a safe environment for all players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Umpiring the game during general play</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Assisting the other umpires (Boundary Umpires and Goal Umpires) in their jobs where applicable and necessary</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Making fair, unbiased and consistent decisions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field umpire must be fit and have an excellent understanding of the laws of the game. They must be able to work as part of a team, be fair, consistent and calm under pressure</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Field Umpires supplied by the League must be in official League-provided uniform. Field Umpires supplied by MRJFC must wear a specific Mordialloc Redbacks vest issued by the Team Manager</a:t>
                      </a:r>
                      <a:endParaRPr/>
                    </a:p>
                  </a:txBody>
                  <a:tcPr marT="45725" marB="45725" marR="91450" marL="91450">
                    <a:solidFill>
                      <a:schemeClr val="lt1"/>
                    </a:solidFill>
                  </a:tcPr>
                </a:tc>
              </a:tr>
            </a:tbl>
          </a:graphicData>
        </a:graphic>
      </p:graphicFrame>
      <p:pic>
        <p:nvPicPr>
          <p:cNvPr id="433" name="Google Shape;433;p37"/>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34" name="Google Shape;434;p37"/>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aphicFrame>
        <p:nvGraphicFramePr>
          <p:cNvPr id="439" name="Google Shape;439;p38"/>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7. Goal Umpire</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One Goal Umpire is provided by each team</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Goal Umpires stand between the large goal posts, behind the boundary line, and are to wear a white coat (supplied by the club)</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If a goal is scored, two flags (supplied by the club) are waved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If a point is scored, one flag is waved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goal umpire at the opposite end of the field to which a score is made mirrors the flag-waving of the scoring end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Each goal umpire records on their scorecards (supplied by the club) all scores made at both ends of the field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 goal scores six (6) points, a behind or point scores one (1) point</a:t>
                      </a:r>
                      <a:endParaRPr/>
                    </a:p>
                  </a:txBody>
                  <a:tcPr marT="45725" marB="45725" marR="91450" marL="91450">
                    <a:solidFill>
                      <a:schemeClr val="lt1"/>
                    </a:solidFill>
                  </a:tcPr>
                </a:tc>
              </a:tr>
            </a:tbl>
          </a:graphicData>
        </a:graphic>
      </p:graphicFrame>
      <p:pic>
        <p:nvPicPr>
          <p:cNvPr id="440" name="Google Shape;440;p3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41" name="Google Shape;441;p38"/>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aphicFrame>
        <p:nvGraphicFramePr>
          <p:cNvPr id="446" name="Google Shape;446;p39"/>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8. Boundary Umpire</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must carry a whistle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One Boundary Umpire is provided by each team</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For set shots at goal, stand alongside the behind post to watch the flight of the ball</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When the ball goes out of play signal to the Field Umpire based on whether the ball is Out of Bounds or Out of Bounds on the Full</a:t>
                      </a:r>
                      <a:endParaRPr/>
                    </a:p>
                    <a:p>
                      <a:pPr indent="-285750" lvl="0" marL="285750" marR="0" rtl="0" algn="l">
                        <a:spcBef>
                          <a:spcPts val="0"/>
                        </a:spcBef>
                        <a:spcAft>
                          <a:spcPts val="0"/>
                        </a:spcAft>
                        <a:buClr>
                          <a:schemeClr val="dk1"/>
                        </a:buClr>
                        <a:buSzPts val="1400"/>
                        <a:buFont typeface="Arial"/>
                        <a:buChar char="•"/>
                      </a:pPr>
                      <a:r>
                        <a:rPr i="1" lang="en-US" sz="1400">
                          <a:latin typeface="Century Gothic"/>
                          <a:ea typeface="Century Gothic"/>
                          <a:cs typeface="Century Gothic"/>
                          <a:sym typeface="Century Gothic"/>
                        </a:rPr>
                        <a:t>"Out of Bounds”</a:t>
                      </a:r>
                      <a:r>
                        <a:rPr lang="en-US" sz="1400">
                          <a:latin typeface="Century Gothic"/>
                          <a:ea typeface="Century Gothic"/>
                          <a:cs typeface="Century Gothic"/>
                          <a:sym typeface="Century Gothic"/>
                        </a:rPr>
                        <a:t>: where the football passes completely over the Boundary Line or touches a behind post or touches the padding or any other attachment to the behind post but before doing so, touches the ground or is touched by a Player on or above the knee. If any portion of the football is on or above the Boundary Line, the football is not Out of Bounds. To signal out of bounds, blow the whistle and extending one arm in the air.</a:t>
                      </a:r>
                      <a:endParaRPr/>
                    </a:p>
                    <a:p>
                      <a:pPr indent="-285750" lvl="0" marL="285750" marR="0" rtl="0" algn="l">
                        <a:spcBef>
                          <a:spcPts val="0"/>
                        </a:spcBef>
                        <a:spcAft>
                          <a:spcPts val="0"/>
                        </a:spcAft>
                        <a:buClr>
                          <a:schemeClr val="dk1"/>
                        </a:buClr>
                        <a:buSzPts val="1400"/>
                        <a:buFont typeface="Arial"/>
                        <a:buChar char="•"/>
                      </a:pPr>
                      <a:r>
                        <a:rPr i="1" lang="en-US" sz="1400">
                          <a:latin typeface="Century Gothic"/>
                          <a:ea typeface="Century Gothic"/>
                          <a:cs typeface="Century Gothic"/>
                          <a:sym typeface="Century Gothic"/>
                        </a:rPr>
                        <a:t>“Out of Bounds On the Full”</a:t>
                      </a:r>
                      <a:r>
                        <a:rPr lang="en-US" sz="1400">
                          <a:latin typeface="Century Gothic"/>
                          <a:ea typeface="Century Gothic"/>
                          <a:cs typeface="Century Gothic"/>
                          <a:sym typeface="Century Gothic"/>
                        </a:rPr>
                        <a:t>: means the football, having been Kicked, passes completely over the Boundary Line without touching the ground within the Playing Surface or being touched by a Player on or above the knee, or the football has touched the behind post or passed over the behind post without touching the ground or being touched by a Player on or above the knee. To signal out of bounds on the full, blow the whistle and extending both arms at shoulder height.  Show the players the mark (where the ball crossed the line).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When directed by the Field Umpire they must then throw the ball back into play</a:t>
                      </a:r>
                      <a:endParaRPr/>
                    </a:p>
                  </a:txBody>
                  <a:tcPr marT="45725" marB="45725" marR="91450" marL="91450">
                    <a:solidFill>
                      <a:schemeClr val="lt1"/>
                    </a:solidFill>
                  </a:tcPr>
                </a:tc>
              </a:tr>
            </a:tbl>
          </a:graphicData>
        </a:graphic>
      </p:graphicFrame>
      <p:pic>
        <p:nvPicPr>
          <p:cNvPr id="447" name="Google Shape;447;p39"/>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48" name="Google Shape;448;p39"/>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nvSpPr>
        <p:spPr>
          <a:xfrm>
            <a:off x="-1" y="-1279"/>
            <a:ext cx="12192001" cy="6849672"/>
          </a:xfrm>
          <a:prstGeom prst="rect">
            <a:avLst/>
          </a:prstGeom>
          <a:solidFill>
            <a:srgbClr val="C00000"/>
          </a:solidFill>
          <a:ln>
            <a:noFill/>
          </a:ln>
        </p:spPr>
        <p:txBody>
          <a:bodyPr anchorCtr="0" anchor="ctr" bIns="45700" lIns="91425" spcFirstLastPara="1" rIns="91425" wrap="square" tIns="45700">
            <a:normAutofit/>
          </a:bodyPr>
          <a:lstStyle/>
          <a:p>
            <a:pPr indent="-508000" lvl="0" marL="914400" marR="0" rtl="0" algn="l">
              <a:lnSpc>
                <a:spcPct val="90000"/>
              </a:lnSpc>
              <a:spcBef>
                <a:spcPts val="0"/>
              </a:spcBef>
              <a:spcAft>
                <a:spcPts val="0"/>
              </a:spcAft>
              <a:buClr>
                <a:schemeClr val="lt1"/>
              </a:buClr>
              <a:buSzPts val="4400"/>
              <a:buFont typeface="Century Gothic"/>
              <a:buAutoNum type="arabicPeriod"/>
            </a:pPr>
            <a:r>
              <a:rPr b="1" i="1" lang="en-US" sz="4400" cap="none">
                <a:solidFill>
                  <a:schemeClr val="lt1"/>
                </a:solidFill>
                <a:latin typeface="Century Gothic"/>
                <a:ea typeface="Century Gothic"/>
                <a:cs typeface="Century Gothic"/>
                <a:sym typeface="Century Gothic"/>
              </a:rPr>
              <a:t>ABOUT US</a:t>
            </a:r>
            <a:endParaRPr/>
          </a:p>
          <a:p>
            <a:pPr indent="-463550" lvl="0" marL="74295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a:p>
            <a:pPr indent="-463550" lvl="0" marL="74295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p:txBody>
      </p:sp>
      <p:sp>
        <p:nvSpPr>
          <p:cNvPr id="139" name="Google Shape;139;p4"/>
          <p:cNvSpPr txBox="1"/>
          <p:nvPr/>
        </p:nvSpPr>
        <p:spPr>
          <a:xfrm>
            <a:off x="224589" y="3423557"/>
            <a:ext cx="10940716" cy="2528064"/>
          </a:xfrm>
          <a:prstGeom prst="rect">
            <a:avLst/>
          </a:prstGeom>
          <a:noFill/>
          <a:ln>
            <a:noFill/>
          </a:ln>
        </p:spPr>
        <p:txBody>
          <a:bodyPr anchorCtr="0" anchor="t" bIns="45700" lIns="91425" spcFirstLastPara="1" rIns="91425" wrap="square" tIns="45700">
            <a:noAutofit/>
          </a:bodyPr>
          <a:lstStyle/>
          <a:p>
            <a:pPr indent="-457200" lvl="1" marL="914400" marR="0" rtl="0" algn="l">
              <a:lnSpc>
                <a:spcPct val="100000"/>
              </a:lnSpc>
              <a:spcBef>
                <a:spcPts val="0"/>
              </a:spcBef>
              <a:spcAft>
                <a:spcPts val="0"/>
              </a:spcAft>
              <a:buClr>
                <a:schemeClr val="lt1"/>
              </a:buClr>
              <a:buSzPts val="1760"/>
              <a:buFont typeface="Play"/>
              <a:buAutoNum type="alphaLcPeriod"/>
            </a:pPr>
            <a:r>
              <a:rPr b="0" i="0" lang="en-US" sz="2200" u="none" cap="none" strike="noStrike">
                <a:solidFill>
                  <a:schemeClr val="lt1"/>
                </a:solidFill>
                <a:latin typeface="Century Gothic"/>
                <a:ea typeface="Century Gothic"/>
                <a:cs typeface="Century Gothic"/>
                <a:sym typeface="Century Gothic"/>
              </a:rPr>
              <a:t>Who We Are</a:t>
            </a:r>
            <a:endParaRPr/>
          </a:p>
          <a:p>
            <a:pPr indent="-457200" lvl="1" marL="914400" marR="0" rtl="0" algn="l">
              <a:lnSpc>
                <a:spcPct val="100000"/>
              </a:lnSpc>
              <a:spcBef>
                <a:spcPts val="500"/>
              </a:spcBef>
              <a:spcAft>
                <a:spcPts val="0"/>
              </a:spcAft>
              <a:buClr>
                <a:schemeClr val="lt1"/>
              </a:buClr>
              <a:buSzPts val="1760"/>
              <a:buFont typeface="Play"/>
              <a:buAutoNum type="alphaLcPeriod"/>
            </a:pPr>
            <a:r>
              <a:rPr b="0" i="0" lang="en-US" sz="2200" u="none" cap="none" strike="noStrike">
                <a:solidFill>
                  <a:schemeClr val="lt1"/>
                </a:solidFill>
                <a:latin typeface="Century Gothic"/>
                <a:ea typeface="Century Gothic"/>
                <a:cs typeface="Century Gothic"/>
                <a:sym typeface="Century Gothic"/>
              </a:rPr>
              <a:t>Our History </a:t>
            </a:r>
            <a:endParaRPr/>
          </a:p>
          <a:p>
            <a:pPr indent="-457200" lvl="1" marL="914400" marR="0" rtl="0" algn="l">
              <a:lnSpc>
                <a:spcPct val="100000"/>
              </a:lnSpc>
              <a:spcBef>
                <a:spcPts val="500"/>
              </a:spcBef>
              <a:spcAft>
                <a:spcPts val="0"/>
              </a:spcAft>
              <a:buClr>
                <a:schemeClr val="lt1"/>
              </a:buClr>
              <a:buSzPts val="1760"/>
              <a:buFont typeface="Play"/>
              <a:buAutoNum type="alphaLcPeriod"/>
            </a:pPr>
            <a:r>
              <a:rPr b="0" i="0" lang="en-US" sz="2200" u="none" cap="none" strike="noStrike">
                <a:solidFill>
                  <a:schemeClr val="lt1"/>
                </a:solidFill>
                <a:latin typeface="Century Gothic"/>
                <a:ea typeface="Century Gothic"/>
                <a:cs typeface="Century Gothic"/>
                <a:sym typeface="Century Gothic"/>
              </a:rPr>
              <a:t>Our Values </a:t>
            </a:r>
            <a:endParaRPr/>
          </a:p>
          <a:p>
            <a:pPr indent="-457200" lvl="1" marL="914400" marR="0" rtl="0" algn="l">
              <a:lnSpc>
                <a:spcPct val="100000"/>
              </a:lnSpc>
              <a:spcBef>
                <a:spcPts val="500"/>
              </a:spcBef>
              <a:spcAft>
                <a:spcPts val="0"/>
              </a:spcAft>
              <a:buClr>
                <a:schemeClr val="lt1"/>
              </a:buClr>
              <a:buSzPts val="1760"/>
              <a:buFont typeface="Play"/>
              <a:buAutoNum type="alphaLcPeriod"/>
            </a:pPr>
            <a:r>
              <a:rPr b="0" i="0" lang="en-US" sz="2200" u="none" cap="none" strike="noStrike">
                <a:solidFill>
                  <a:schemeClr val="lt1"/>
                </a:solidFill>
                <a:latin typeface="Century Gothic"/>
                <a:ea typeface="Century Gothic"/>
                <a:cs typeface="Century Gothic"/>
                <a:sym typeface="Century Gothic"/>
              </a:rPr>
              <a:t>Our Mission &amp; Vision</a:t>
            </a:r>
            <a:endParaRPr/>
          </a:p>
          <a:p>
            <a:pPr indent="-457200" lvl="1" marL="914400" marR="0" rtl="0" algn="l">
              <a:lnSpc>
                <a:spcPct val="100000"/>
              </a:lnSpc>
              <a:spcBef>
                <a:spcPts val="500"/>
              </a:spcBef>
              <a:spcAft>
                <a:spcPts val="0"/>
              </a:spcAft>
              <a:buClr>
                <a:schemeClr val="lt1"/>
              </a:buClr>
              <a:buSzPts val="1760"/>
              <a:buFont typeface="Play"/>
              <a:buAutoNum type="alphaLcPeriod"/>
            </a:pPr>
            <a:r>
              <a:rPr b="0" i="0" lang="en-US" sz="2200" u="none" cap="none" strike="noStrike">
                <a:solidFill>
                  <a:schemeClr val="lt1"/>
                </a:solidFill>
                <a:latin typeface="Century Gothic"/>
                <a:ea typeface="Century Gothic"/>
                <a:cs typeface="Century Gothic"/>
                <a:sym typeface="Century Gothic"/>
              </a:rPr>
              <a:t>Our Song</a:t>
            </a:r>
            <a:endParaRPr/>
          </a:p>
        </p:txBody>
      </p:sp>
      <p:sp>
        <p:nvSpPr>
          <p:cNvPr id="140" name="Google Shape;140;p4"/>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graphicFrame>
        <p:nvGraphicFramePr>
          <p:cNvPr id="453" name="Google Shape;453;p40"/>
          <p:cNvGraphicFramePr/>
          <p:nvPr/>
        </p:nvGraphicFramePr>
        <p:xfrm>
          <a:off x="246610" y="1313223"/>
          <a:ext cx="3000000" cy="3000000"/>
        </p:xfrm>
        <a:graphic>
          <a:graphicData uri="http://schemas.openxmlformats.org/drawingml/2006/table">
            <a:tbl>
              <a:tblPr bandRow="1" firstRow="1">
                <a:noFill/>
                <a:tableStyleId>{650C10B8-ACBF-4306-B0A6-D6EA198C4767}</a:tableStyleId>
              </a:tblPr>
              <a:tblGrid>
                <a:gridCol w="5834575"/>
                <a:gridCol w="5834575"/>
              </a:tblGrid>
              <a:tr h="540825">
                <a:tc>
                  <a:txBody>
                    <a:bodyPr/>
                    <a:lstStyle/>
                    <a:p>
                      <a:pPr indent="0" lvl="0" marL="0" marR="0" rtl="0" algn="l">
                        <a:lnSpc>
                          <a:spcPct val="100000"/>
                        </a:lnSpc>
                        <a:spcBef>
                          <a:spcPts val="0"/>
                        </a:spcBef>
                        <a:spcAft>
                          <a:spcPts val="0"/>
                        </a:spcAft>
                        <a:buClr>
                          <a:schemeClr val="dk1"/>
                        </a:buClr>
                        <a:buSzPts val="1800"/>
                        <a:buFont typeface="Century Gothic"/>
                        <a:buNone/>
                      </a:pPr>
                      <a:r>
                        <a:rPr lang="en-US" sz="1800">
                          <a:latin typeface="Century Gothic"/>
                          <a:ea typeface="Century Gothic"/>
                          <a:cs typeface="Century Gothic"/>
                          <a:sym typeface="Century Gothic"/>
                        </a:rPr>
                        <a:t>9. Timekeeper</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10. Scorer</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Each team must supply a Timekeeper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Both Timekeepers are to complete all details on the timekeeping card, including the scores, and sign the timekeeper’s card on completion of the game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Field Umpire can instruct the Time Keepers to add time; this includes when the match is held up to remove an injured player from the field or for any other abnormal time lost.</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Any time added for a quarter will be for that quarter only; the remaining quarters will be of the prescribed length for the competition.</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Timekeepers shall sound the siren to signal the end of a quarter until a field Umpire acknowledges that the siren has been heard and brings play to an end</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Where the Umpire has mistakenly heard the siren to sound the end of playing time or the siren sounds mistakenly prior to the end of a quarter the Timekeepers must alert the Field Umpire as soon as possible of the error</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Home Team is responsible for providing a Scoreboard and someone to keep the score displayed accurate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Formally, the Time Keeper is responsible for keeping the scoreboard accurate and up to date, however, at Mordialloc Redbacks JFC, another parent (or responsible younger person) is typically needed as the scoreboard and Time Keeper are usually some distance and/or flights of stairs from each other</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r>
            </a:tbl>
          </a:graphicData>
        </a:graphic>
      </p:graphicFrame>
      <p:pic>
        <p:nvPicPr>
          <p:cNvPr id="454" name="Google Shape;454;p40"/>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55" name="Google Shape;455;p40"/>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aphicFrame>
        <p:nvGraphicFramePr>
          <p:cNvPr id="460" name="Google Shape;460;p41"/>
          <p:cNvGraphicFramePr/>
          <p:nvPr/>
        </p:nvGraphicFramePr>
        <p:xfrm>
          <a:off x="246611" y="1313223"/>
          <a:ext cx="3000000" cy="3000000"/>
        </p:xfrm>
        <a:graphic>
          <a:graphicData uri="http://schemas.openxmlformats.org/drawingml/2006/table">
            <a:tbl>
              <a:tblPr bandRow="1" firstRow="1">
                <a:noFill/>
                <a:tableStyleId>{650C10B8-ACBF-4306-B0A6-D6EA198C4767}</a:tableStyleId>
              </a:tblPr>
              <a:tblGrid>
                <a:gridCol w="5947975"/>
                <a:gridCol w="59479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11. Ground Marshall</a:t>
                      </a:r>
                      <a:endParaRPr/>
                    </a:p>
                  </a:txBody>
                  <a:tcPr marT="45725" marB="45725" marR="91450" marL="91450" anchor="ctr"/>
                </a:tc>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12. Water Carrier</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Home Team is responsible for providing a Ground Marshall at each home ground match</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Ground Marshall must be an adult</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Ground Marshall is required to escort the Field Umpire(s) from the field at half time and after the match</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Ground Marshall will stand with the Field Umpire(s) during the quarter and three quarter time breaks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Ground Marshall will be responsible for monitoring crowd behaviour and bringing any inappropriate conduct to the attention of club officials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Ground Marshall will also be the point of contact for any queries or concerns about the venue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Must wear the League approved identification</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Ground Marshall must be a responsible adult and should not hold any other match day official role (e.g. the Ground Manager should not be the Team Manager or the Canteen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Water Carriers are not permitted to enter the coach’s box at any time during play</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At no time are Water Carriers to deliver messages to players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Water Carriers be of a suitable age for the particular age group</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If not delivering water, Water Carriers must stay off the playing surface and behind the boundary line to enable the Boundary Umpire to carry out their duties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After delivering water, Water Carriers must leave the field of play by the most direct route and remain behind the boundary line, out of the path of the Boundary Umpire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r>
            </a:tbl>
          </a:graphicData>
        </a:graphic>
      </p:graphicFrame>
      <p:pic>
        <p:nvPicPr>
          <p:cNvPr id="461" name="Google Shape;461;p41"/>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62" name="Google Shape;462;p41"/>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aphicFrame>
        <p:nvGraphicFramePr>
          <p:cNvPr id="467" name="Google Shape;467;p42"/>
          <p:cNvGraphicFramePr/>
          <p:nvPr/>
        </p:nvGraphicFramePr>
        <p:xfrm>
          <a:off x="246610"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13. Covid Marshall</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They wear a specific Mordialloc Redbacks vest issued by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Each team must nominate at least one COVID Marshall and as a minimum this person must undertake the free Australian Government online COVID-19 Infection Control Training prior to recommencement of Club activity</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Teams are encouraged to have multiple people take ownership of this role and share the responsibility</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Duties for the COVID Marshall include:</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Get team sheet from Team Manager on arrival</a:t>
                      </a:r>
                      <a:endParaRPr/>
                    </a:p>
                    <a:p>
                      <a:pPr indent="-285750" lvl="1" marL="742950" marR="0" rtl="0" algn="l">
                        <a:spcBef>
                          <a:spcPts val="0"/>
                        </a:spcBef>
                        <a:spcAft>
                          <a:spcPts val="0"/>
                        </a:spcAft>
                        <a:buClr>
                          <a:schemeClr val="dk1"/>
                        </a:buClr>
                        <a:buSzPts val="1400"/>
                        <a:buFont typeface="Arial"/>
                        <a:buChar char="•"/>
                      </a:pPr>
                      <a:r>
                        <a:rPr lang="en-US" sz="1400" u="none" cap="none" strike="noStrike">
                          <a:latin typeface="Century Gothic"/>
                          <a:ea typeface="Century Gothic"/>
                          <a:cs typeface="Century Gothic"/>
                          <a:sym typeface="Century Gothic"/>
                        </a:rPr>
                        <a:t>Check in the kids ask them if they are well and tick them off the team sheet kids are not required to sign the team sheet this season</a:t>
                      </a:r>
                      <a:endParaRPr/>
                    </a:p>
                    <a:p>
                      <a:pPr indent="-285750" lvl="1" marL="742950" marR="0" rtl="0" algn="l">
                        <a:spcBef>
                          <a:spcPts val="0"/>
                        </a:spcBef>
                        <a:spcAft>
                          <a:spcPts val="0"/>
                        </a:spcAft>
                        <a:buClr>
                          <a:schemeClr val="dk1"/>
                        </a:buClr>
                        <a:buSzPts val="1400"/>
                        <a:buFont typeface="Arial"/>
                        <a:buChar char="•"/>
                      </a:pPr>
                      <a:r>
                        <a:rPr lang="en-US" sz="1400" u="none" cap="none" strike="noStrike">
                          <a:latin typeface="Century Gothic"/>
                          <a:ea typeface="Century Gothic"/>
                          <a:cs typeface="Century Gothic"/>
                          <a:sym typeface="Century Gothic"/>
                        </a:rPr>
                        <a:t>Make additional notes on the team sheet if you need to send any players home</a:t>
                      </a:r>
                      <a:endParaRPr/>
                    </a:p>
                    <a:p>
                      <a:pPr indent="-285750" lvl="1" marL="742950" marR="0" rtl="0" algn="l">
                        <a:spcBef>
                          <a:spcPts val="0"/>
                        </a:spcBef>
                        <a:spcAft>
                          <a:spcPts val="0"/>
                        </a:spcAft>
                        <a:buClr>
                          <a:schemeClr val="dk1"/>
                        </a:buClr>
                        <a:buSzPts val="1400"/>
                        <a:buFont typeface="Arial"/>
                        <a:buChar char="•"/>
                      </a:pPr>
                      <a:r>
                        <a:rPr lang="en-US" sz="1400" u="none" cap="none" strike="noStrike">
                          <a:latin typeface="Century Gothic"/>
                          <a:ea typeface="Century Gothic"/>
                          <a:cs typeface="Century Gothic"/>
                          <a:sym typeface="Century Gothic"/>
                        </a:rPr>
                        <a:t>After checking all the kids in hand the team sheet back to the team manager</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Sanitise change room benches</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Sanitise bench and ball during breaks</a:t>
                      </a:r>
                      <a:endParaRPr/>
                    </a:p>
                    <a:p>
                      <a:pPr indent="-285750" lvl="0" marL="285750" marR="0" rtl="0" algn="l">
                        <a:lnSpc>
                          <a:spcPct val="100000"/>
                        </a:lnSpc>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Vote on end of season Best &amp; Fairest Player if requested by the Team Manager (Competitive Age-groups only)</a:t>
                      </a:r>
                      <a:endParaRPr/>
                    </a:p>
                  </a:txBody>
                  <a:tcPr marT="45725" marB="45725" marR="91450" marL="91450">
                    <a:solidFill>
                      <a:schemeClr val="lt1"/>
                    </a:solidFill>
                  </a:tcPr>
                </a:tc>
              </a:tr>
            </a:tbl>
          </a:graphicData>
        </a:graphic>
      </p:graphicFrame>
      <p:pic>
        <p:nvPicPr>
          <p:cNvPr id="468" name="Google Shape;468;p42"/>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69" name="Google Shape;469;p42"/>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aphicFrame>
        <p:nvGraphicFramePr>
          <p:cNvPr id="474" name="Google Shape;474;p43"/>
          <p:cNvGraphicFramePr/>
          <p:nvPr/>
        </p:nvGraphicFramePr>
        <p:xfrm>
          <a:off x="246609" y="1313223"/>
          <a:ext cx="3000000" cy="3000000"/>
        </p:xfrm>
        <a:graphic>
          <a:graphicData uri="http://schemas.openxmlformats.org/drawingml/2006/table">
            <a:tbl>
              <a:tblPr bandRow="1" firstRow="1">
                <a:noFill/>
                <a:tableStyleId>{650C10B8-ACBF-4306-B0A6-D6EA198C4767}</a:tableStyleId>
              </a:tblPr>
              <a:tblGrid>
                <a:gridCol w="11669175"/>
              </a:tblGrid>
              <a:tr h="540825">
                <a:tc>
                  <a:txBody>
                    <a:bodyPr/>
                    <a:lstStyle/>
                    <a:p>
                      <a:pPr indent="0" lvl="0" marL="0" marR="0" rtl="0" algn="l">
                        <a:spcBef>
                          <a:spcPts val="0"/>
                        </a:spcBef>
                        <a:spcAft>
                          <a:spcPts val="0"/>
                        </a:spcAft>
                        <a:buNone/>
                      </a:pPr>
                      <a:r>
                        <a:rPr lang="en-US" sz="1800">
                          <a:latin typeface="Century Gothic"/>
                          <a:ea typeface="Century Gothic"/>
                          <a:cs typeface="Century Gothic"/>
                          <a:sym typeface="Century Gothic"/>
                        </a:rPr>
                        <a:t>14. Oranges &amp; Lollies</a:t>
                      </a:r>
                      <a:endParaRPr/>
                    </a:p>
                  </a:txBody>
                  <a:tcPr marT="45725" marB="45725" marR="91450" marL="91450" anchor="ctr"/>
                </a:tc>
              </a:tr>
              <a:tr h="540825">
                <a:tc>
                  <a:txBody>
                    <a:bodyPr/>
                    <a:lstStyle/>
                    <a:p>
                      <a:pPr indent="0" lvl="0" marL="0" marR="0" rtl="0" algn="l">
                        <a:spcBef>
                          <a:spcPts val="0"/>
                        </a:spcBef>
                        <a:spcAft>
                          <a:spcPts val="0"/>
                        </a:spcAft>
                        <a:buClr>
                          <a:schemeClr val="dk1"/>
                        </a:buClr>
                        <a:buSzPts val="1400"/>
                        <a:buFont typeface="Arial"/>
                        <a:buNone/>
                      </a:pPr>
                      <a:r>
                        <a:rPr i="1" lang="en-US" sz="1400" u="sng">
                          <a:latin typeface="Century Gothic"/>
                          <a:ea typeface="Century Gothic"/>
                          <a:cs typeface="Century Gothic"/>
                          <a:sym typeface="Century Gothic"/>
                        </a:rPr>
                        <a:t>Specific to role</a:t>
                      </a:r>
                      <a:endParaRPr sz="1400" u="sng">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This role is often rostered with a different family providing snacks each week</a:t>
                      </a:r>
                      <a:endParaRPr/>
                    </a:p>
                    <a:p>
                      <a:pPr indent="-285750" lvl="0" marL="285750" marR="0" rtl="0" algn="l">
                        <a:spcBef>
                          <a:spcPts val="0"/>
                        </a:spcBef>
                        <a:spcAft>
                          <a:spcPts val="0"/>
                        </a:spcAft>
                        <a:buClr>
                          <a:schemeClr val="dk1"/>
                        </a:buClr>
                        <a:buSzPts val="1400"/>
                        <a:buFont typeface="Arial"/>
                        <a:buChar char="•"/>
                      </a:pPr>
                      <a:r>
                        <a:rPr lang="en-US" sz="1400">
                          <a:latin typeface="Century Gothic"/>
                          <a:ea typeface="Century Gothic"/>
                          <a:cs typeface="Century Gothic"/>
                          <a:sym typeface="Century Gothic"/>
                        </a:rPr>
                        <a:t>The family rostered to oranges and/or lollies duties for that game day provides cut oranges and lollies (eg snakes) for the players at half time. This can be given to the Team Manager in the pre-match warm up.</a:t>
                      </a:r>
                      <a:endParaRPr/>
                    </a:p>
                  </a:txBody>
                  <a:tcPr marT="45725" marB="45725" marR="91450" marL="91450">
                    <a:solidFill>
                      <a:schemeClr val="lt1"/>
                    </a:solidFill>
                  </a:tcPr>
                </a:tc>
              </a:tr>
            </a:tbl>
          </a:graphicData>
        </a:graphic>
      </p:graphicFrame>
      <p:pic>
        <p:nvPicPr>
          <p:cNvPr id="475" name="Google Shape;475;p43"/>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476" name="Google Shape;476;p43"/>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4"/>
          <p:cNvSpPr txBox="1"/>
          <p:nvPr/>
        </p:nvSpPr>
        <p:spPr>
          <a:xfrm>
            <a:off x="0" y="-1279"/>
            <a:ext cx="12192000" cy="6849672"/>
          </a:xfrm>
          <a:prstGeom prst="rect">
            <a:avLst/>
          </a:prstGeom>
          <a:solidFill>
            <a:srgbClr val="C00000"/>
          </a:solidFill>
          <a:ln>
            <a:noFill/>
          </a:ln>
        </p:spPr>
        <p:txBody>
          <a:bodyPr anchorCtr="0" anchor="ctr" bIns="45700" lIns="91425" spcFirstLastPara="1" rIns="91425" wrap="square" tIns="45700">
            <a:normAutofit/>
          </a:bodyPr>
          <a:lstStyle/>
          <a:p>
            <a:pPr indent="0" lvl="0" marL="457200" marR="0" rtl="0" algn="l">
              <a:lnSpc>
                <a:spcPct val="90000"/>
              </a:lnSpc>
              <a:spcBef>
                <a:spcPts val="0"/>
              </a:spcBef>
              <a:spcAft>
                <a:spcPts val="0"/>
              </a:spcAft>
              <a:buClr>
                <a:schemeClr val="lt1"/>
              </a:buClr>
              <a:buSzPts val="4400"/>
              <a:buFont typeface="Century Gothic"/>
              <a:buNone/>
            </a:pPr>
            <a:r>
              <a:rPr b="1" i="1" lang="en-US" sz="4400" cap="none">
                <a:solidFill>
                  <a:schemeClr val="lt1"/>
                </a:solidFill>
                <a:latin typeface="Century Gothic"/>
                <a:ea typeface="Century Gothic"/>
                <a:cs typeface="Century Gothic"/>
                <a:sym typeface="Century Gothic"/>
              </a:rPr>
              <a:t>6. CONTACT US</a:t>
            </a:r>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p:txBody>
      </p:sp>
      <p:sp>
        <p:nvSpPr>
          <p:cNvPr id="482" name="Google Shape;482;p44"/>
          <p:cNvSpPr txBox="1"/>
          <p:nvPr/>
        </p:nvSpPr>
        <p:spPr>
          <a:xfrm>
            <a:off x="272715" y="3423557"/>
            <a:ext cx="11390032" cy="2716920"/>
          </a:xfrm>
          <a:prstGeom prst="rect">
            <a:avLst/>
          </a:prstGeom>
          <a:noFill/>
          <a:ln>
            <a:noFill/>
          </a:ln>
        </p:spPr>
        <p:txBody>
          <a:bodyPr anchorCtr="0" anchor="t" bIns="45700" lIns="91425" spcFirstLastPara="1" rIns="91425" wrap="square" tIns="45700">
            <a:noAutofit/>
          </a:bodyPr>
          <a:lstStyle/>
          <a:p>
            <a:pPr indent="-457200" lvl="1" marL="914400" marR="0" rtl="0" algn="l">
              <a:lnSpc>
                <a:spcPct val="100000"/>
              </a:lnSpc>
              <a:spcBef>
                <a:spcPts val="0"/>
              </a:spcBef>
              <a:spcAft>
                <a:spcPts val="0"/>
              </a:spcAft>
              <a:buClr>
                <a:schemeClr val="lt1"/>
              </a:buClr>
              <a:buSzPts val="1920"/>
              <a:buFont typeface="Play"/>
              <a:buAutoNum type="alphaLcPeriod"/>
            </a:pPr>
            <a:r>
              <a:rPr b="0" i="0" lang="en-US" sz="2400" u="none" cap="none" strike="noStrike">
                <a:solidFill>
                  <a:schemeClr val="lt1"/>
                </a:solidFill>
                <a:latin typeface="Century Gothic"/>
                <a:ea typeface="Century Gothic"/>
                <a:cs typeface="Century Gothic"/>
                <a:sym typeface="Century Gothic"/>
              </a:rPr>
              <a:t>Our Location</a:t>
            </a:r>
            <a:endParaRPr/>
          </a:p>
          <a:p>
            <a:pPr indent="-457200" lvl="1" marL="914400" marR="0" rtl="0" algn="l">
              <a:lnSpc>
                <a:spcPct val="100000"/>
              </a:lnSpc>
              <a:spcBef>
                <a:spcPts val="500"/>
              </a:spcBef>
              <a:spcAft>
                <a:spcPts val="0"/>
              </a:spcAft>
              <a:buClr>
                <a:schemeClr val="lt1"/>
              </a:buClr>
              <a:buSzPts val="1920"/>
              <a:buFont typeface="Play"/>
              <a:buAutoNum type="alphaLcPeriod"/>
            </a:pPr>
            <a:r>
              <a:rPr b="0" i="0" lang="en-US" sz="2400" u="none" cap="none" strike="noStrike">
                <a:solidFill>
                  <a:schemeClr val="lt1"/>
                </a:solidFill>
                <a:latin typeface="Century Gothic"/>
                <a:ea typeface="Century Gothic"/>
                <a:cs typeface="Century Gothic"/>
                <a:sym typeface="Century Gothic"/>
              </a:rPr>
              <a:t>Socials</a:t>
            </a:r>
            <a:endParaRPr/>
          </a:p>
          <a:p>
            <a:pPr indent="-508000" lvl="1" marL="914400" marR="0" rtl="0" algn="l">
              <a:lnSpc>
                <a:spcPct val="100000"/>
              </a:lnSpc>
              <a:spcBef>
                <a:spcPts val="500"/>
              </a:spcBef>
              <a:spcAft>
                <a:spcPts val="0"/>
              </a:spcAft>
              <a:buClr>
                <a:schemeClr val="lt1"/>
              </a:buClr>
              <a:buSzPts val="2400"/>
              <a:buFont typeface="Play"/>
              <a:buAutoNum type="alphaLcPeriod"/>
            </a:pPr>
            <a:r>
              <a:rPr b="0" i="0" lang="en-US" sz="2400" u="none" cap="none" strike="noStrike">
                <a:solidFill>
                  <a:schemeClr val="lt1"/>
                </a:solidFill>
                <a:latin typeface="Century Gothic"/>
                <a:ea typeface="Century Gothic"/>
                <a:cs typeface="Century Gothic"/>
                <a:sym typeface="Century Gothic"/>
              </a:rPr>
              <a:t>Web</a:t>
            </a:r>
            <a:endParaRPr sz="2400"/>
          </a:p>
          <a:p>
            <a:pPr indent="-457200" lvl="1" marL="914400" marR="0" rtl="0" algn="l">
              <a:lnSpc>
                <a:spcPct val="100000"/>
              </a:lnSpc>
              <a:spcBef>
                <a:spcPts val="500"/>
              </a:spcBef>
              <a:spcAft>
                <a:spcPts val="0"/>
              </a:spcAft>
              <a:buClr>
                <a:schemeClr val="lt1"/>
              </a:buClr>
              <a:buSzPts val="1920"/>
              <a:buFont typeface="Play"/>
              <a:buAutoNum type="alphaLcPeriod"/>
            </a:pPr>
            <a:r>
              <a:rPr b="0" i="0" lang="en-US" sz="2400" u="none" cap="none" strike="noStrike">
                <a:solidFill>
                  <a:schemeClr val="lt1"/>
                </a:solidFill>
                <a:latin typeface="Century Gothic"/>
                <a:ea typeface="Century Gothic"/>
                <a:cs typeface="Century Gothic"/>
                <a:sym typeface="Century Gothic"/>
              </a:rPr>
              <a:t>Phone/Email</a:t>
            </a:r>
            <a:endParaRPr b="0" i="0" sz="2200" u="none" cap="none" strike="noStrike">
              <a:solidFill>
                <a:schemeClr val="lt1"/>
              </a:solidFill>
              <a:latin typeface="Century Gothic"/>
              <a:ea typeface="Century Gothic"/>
              <a:cs typeface="Century Gothic"/>
              <a:sym typeface="Century Gothic"/>
            </a:endParaRPr>
          </a:p>
        </p:txBody>
      </p:sp>
      <p:sp>
        <p:nvSpPr>
          <p:cNvPr id="483" name="Google Shape;483;p44"/>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5"/>
          <p:cNvSpPr txBox="1"/>
          <p:nvPr/>
        </p:nvSpPr>
        <p:spPr>
          <a:xfrm>
            <a:off x="838830" y="366882"/>
            <a:ext cx="1104837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highlight>
                  <a:srgbClr val="000000"/>
                </a:highlight>
                <a:latin typeface="Century Gothic"/>
                <a:ea typeface="Century Gothic"/>
                <a:cs typeface="Century Gothic"/>
                <a:sym typeface="Century Gothic"/>
              </a:rPr>
              <a:t>Our location </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Ben Kavanagh Reserve, Mordialloc, Victoria 3195 (corner of Chute Street and McDonald Street).</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Open Sans Light"/>
              <a:ea typeface="Open Sans Light"/>
              <a:cs typeface="Open Sans Light"/>
              <a:sym typeface="Open Sans Light"/>
            </a:endParaRPr>
          </a:p>
        </p:txBody>
      </p:sp>
      <p:sp>
        <p:nvSpPr>
          <p:cNvPr id="489" name="Google Shape;489;p45"/>
          <p:cNvSpPr txBox="1"/>
          <p:nvPr>
            <p:ph idx="12" type="sldNum"/>
          </p:nvPr>
        </p:nvSpPr>
        <p:spPr>
          <a:xfrm>
            <a:off x="11593452" y="6441202"/>
            <a:ext cx="47088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490" name="Google Shape;490;p45"/>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491" name="Google Shape;491;p45"/>
          <p:cNvPicPr preferRelativeResize="0"/>
          <p:nvPr/>
        </p:nvPicPr>
        <p:blipFill rotWithShape="1">
          <a:blip r:embed="rId4">
            <a:alphaModFix/>
          </a:blip>
          <a:srcRect b="26474" l="32883" r="14940" t="14217"/>
          <a:stretch/>
        </p:blipFill>
        <p:spPr>
          <a:xfrm>
            <a:off x="838829" y="1520032"/>
            <a:ext cx="4370467" cy="3691496"/>
          </a:xfrm>
          <a:prstGeom prst="rect">
            <a:avLst/>
          </a:prstGeom>
          <a:noFill/>
          <a:ln>
            <a:noFill/>
          </a:ln>
        </p:spPr>
      </p:pic>
      <p:sp>
        <p:nvSpPr>
          <p:cNvPr id="492" name="Google Shape;492;p45"/>
          <p:cNvSpPr txBox="1"/>
          <p:nvPr/>
        </p:nvSpPr>
        <p:spPr>
          <a:xfrm>
            <a:off x="740817" y="5548771"/>
            <a:ext cx="8069201"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highlight>
                  <a:srgbClr val="000000"/>
                </a:highlight>
                <a:latin typeface="Century Gothic"/>
                <a:ea typeface="Century Gothic"/>
                <a:cs typeface="Century Gothic"/>
                <a:sym typeface="Century Gothic"/>
              </a:rPr>
              <a:t>Phone / Email</a:t>
            </a:r>
            <a:endParaRPr/>
          </a:p>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President – Keeghan Williams 0403 891 372 </a:t>
            </a:r>
            <a:r>
              <a:rPr lang="en-US" sz="18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mordyredbacks@gmail.com</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Secretary </a:t>
            </a:r>
            <a:r>
              <a:rPr lang="en-US" sz="18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a:t>
            </a:r>
            <a:r>
              <a:rPr lang="en-US" sz="1800">
                <a:solidFill>
                  <a:schemeClr val="dk1"/>
                </a:solidFill>
                <a:latin typeface="Century Gothic"/>
                <a:ea typeface="Century Gothic"/>
                <a:cs typeface="Century Gothic"/>
                <a:sym typeface="Century Gothic"/>
              </a:rPr>
              <a:t> VACANT</a:t>
            </a:r>
            <a:endParaRPr sz="1800">
              <a:solidFill>
                <a:schemeClr val="dk1"/>
              </a:solidFill>
              <a:latin typeface="Century Gothic"/>
              <a:ea typeface="Century Gothic"/>
              <a:cs typeface="Century Gothic"/>
              <a:sym typeface="Century Gothic"/>
            </a:endParaRPr>
          </a:p>
        </p:txBody>
      </p:sp>
      <p:pic>
        <p:nvPicPr>
          <p:cNvPr descr="Facebook" id="493" name="Google Shape;493;p45"/>
          <p:cNvPicPr preferRelativeResize="0"/>
          <p:nvPr/>
        </p:nvPicPr>
        <p:blipFill rotWithShape="1">
          <a:blip r:embed="rId7">
            <a:alphaModFix/>
          </a:blip>
          <a:srcRect b="0" l="0" r="0" t="0"/>
          <a:stretch/>
        </p:blipFill>
        <p:spPr>
          <a:xfrm>
            <a:off x="9484843" y="2336160"/>
            <a:ext cx="990600" cy="990600"/>
          </a:xfrm>
          <a:prstGeom prst="rect">
            <a:avLst/>
          </a:prstGeom>
          <a:noFill/>
          <a:ln>
            <a:noFill/>
          </a:ln>
        </p:spPr>
      </p:pic>
      <p:pic>
        <p:nvPicPr>
          <p:cNvPr descr="Instagram" id="494" name="Google Shape;494;p45"/>
          <p:cNvPicPr preferRelativeResize="0"/>
          <p:nvPr/>
        </p:nvPicPr>
        <p:blipFill rotWithShape="1">
          <a:blip r:embed="rId8">
            <a:alphaModFix/>
          </a:blip>
          <a:srcRect b="0" l="0" r="0" t="0"/>
          <a:stretch/>
        </p:blipFill>
        <p:spPr>
          <a:xfrm>
            <a:off x="10631146" y="2351392"/>
            <a:ext cx="990600" cy="990600"/>
          </a:xfrm>
          <a:prstGeom prst="rect">
            <a:avLst/>
          </a:prstGeom>
          <a:noFill/>
          <a:ln>
            <a:noFill/>
          </a:ln>
        </p:spPr>
      </p:pic>
      <p:sp>
        <p:nvSpPr>
          <p:cNvPr id="495" name="Google Shape;495;p45"/>
          <p:cNvSpPr txBox="1"/>
          <p:nvPr/>
        </p:nvSpPr>
        <p:spPr>
          <a:xfrm>
            <a:off x="5884929" y="2330984"/>
            <a:ext cx="11614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highlight>
                  <a:srgbClr val="000000"/>
                </a:highlight>
                <a:latin typeface="Century Gothic"/>
                <a:ea typeface="Century Gothic"/>
                <a:cs typeface="Century Gothic"/>
                <a:sym typeface="Century Gothic"/>
              </a:rPr>
              <a:t>Socials</a:t>
            </a:r>
            <a:endParaRPr/>
          </a:p>
          <a:p>
            <a:pPr indent="0" lvl="0" marL="0" marR="0" rtl="0" algn="l">
              <a:spcBef>
                <a:spcPts val="0"/>
              </a:spcBef>
              <a:spcAft>
                <a:spcPts val="0"/>
              </a:spcAft>
              <a:buNone/>
            </a:pPr>
            <a:r>
              <a:t/>
            </a:r>
            <a:endParaRPr sz="1800">
              <a:solidFill>
                <a:schemeClr val="dk1"/>
              </a:solidFill>
              <a:highlight>
                <a:srgbClr val="000000"/>
              </a:highlight>
              <a:latin typeface="Century Gothic"/>
              <a:ea typeface="Century Gothic"/>
              <a:cs typeface="Century Gothic"/>
              <a:sym typeface="Century Gothic"/>
            </a:endParaRPr>
          </a:p>
        </p:txBody>
      </p:sp>
      <p:sp>
        <p:nvSpPr>
          <p:cNvPr id="496" name="Google Shape;496;p45"/>
          <p:cNvSpPr txBox="1"/>
          <p:nvPr/>
        </p:nvSpPr>
        <p:spPr>
          <a:xfrm>
            <a:off x="5884928" y="4442460"/>
            <a:ext cx="57085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highlight>
                  <a:srgbClr val="000000"/>
                </a:highlight>
                <a:latin typeface="Century Gothic"/>
                <a:ea typeface="Century Gothic"/>
                <a:cs typeface="Century Gothic"/>
                <a:sym typeface="Century Gothic"/>
              </a:rPr>
              <a:t>Web</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97" name="Google Shape;497;p45"/>
          <p:cNvSpPr txBox="1"/>
          <p:nvPr/>
        </p:nvSpPr>
        <p:spPr>
          <a:xfrm>
            <a:off x="5884928" y="4855006"/>
            <a:ext cx="51318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entury Gothic"/>
                <a:ea typeface="Century Gothic"/>
                <a:cs typeface="Century Gothic"/>
                <a:sym typeface="Century Gothic"/>
                <a:hlinkClick r:id="rId9">
                  <a:extLst>
                    <a:ext uri="{A12FA001-AC4F-418D-AE19-62706E023703}">
                      <ahyp:hlinkClr val="tx"/>
                    </a:ext>
                  </a:extLst>
                </a:hlinkClick>
              </a:rPr>
              <a:t>www.mordyredbacksjfc.com.au/contact</a:t>
            </a:r>
            <a:endParaRPr sz="1800">
              <a:solidFill>
                <a:schemeClr val="dk1"/>
              </a:solidFill>
              <a:latin typeface="Century Gothic"/>
              <a:ea typeface="Century Gothic"/>
              <a:cs typeface="Century Gothic"/>
              <a:sym typeface="Century Gothic"/>
            </a:endParaRPr>
          </a:p>
        </p:txBody>
      </p:sp>
      <p:sp>
        <p:nvSpPr>
          <p:cNvPr id="498" name="Google Shape;498;p45"/>
          <p:cNvSpPr txBox="1"/>
          <p:nvPr/>
        </p:nvSpPr>
        <p:spPr>
          <a:xfrm>
            <a:off x="5884928" y="3133520"/>
            <a:ext cx="38932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#RedbacksLeadingStrong</a:t>
            </a:r>
            <a:endParaRPr b="1" sz="1800">
              <a:solidFill>
                <a:schemeClr val="dk1"/>
              </a:solidFill>
              <a:latin typeface="Open Sans Light"/>
              <a:ea typeface="Open Sans Light"/>
              <a:cs typeface="Open Sans Light"/>
              <a:sym typeface="Open Sans Light"/>
            </a:endParaRPr>
          </a:p>
        </p:txBody>
      </p:sp>
      <p:sp>
        <p:nvSpPr>
          <p:cNvPr id="499" name="Google Shape;499;p45"/>
          <p:cNvSpPr txBox="1"/>
          <p:nvPr/>
        </p:nvSpPr>
        <p:spPr>
          <a:xfrm>
            <a:off x="5884928" y="2748392"/>
            <a:ext cx="38932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MordyRedbacksJFC</a:t>
            </a:r>
            <a:endParaRPr b="1" sz="1800">
              <a:solidFill>
                <a:schemeClr val="dk1"/>
              </a:solidFill>
              <a:latin typeface="Open Sans Light"/>
              <a:ea typeface="Open Sans Light"/>
              <a:cs typeface="Open Sans Light"/>
              <a:sym typeface="Open Sans Light"/>
            </a:endParaRPr>
          </a:p>
        </p:txBody>
      </p:sp>
      <p:pic>
        <p:nvPicPr>
          <p:cNvPr id="500" name="Google Shape;500;p45"/>
          <p:cNvPicPr preferRelativeResize="0"/>
          <p:nvPr/>
        </p:nvPicPr>
        <p:blipFill rotWithShape="1">
          <a:blip r:embed="rId10">
            <a:alphaModFix/>
          </a:blip>
          <a:srcRect b="0" l="0" r="0" t="0"/>
          <a:stretch/>
        </p:blipFill>
        <p:spPr>
          <a:xfrm>
            <a:off x="10631146" y="3974302"/>
            <a:ext cx="1060624" cy="130404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46"/>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pic>
        <p:nvPicPr>
          <p:cNvPr id="506" name="Google Shape;506;p46"/>
          <p:cNvPicPr preferRelativeResize="0"/>
          <p:nvPr/>
        </p:nvPicPr>
        <p:blipFill rotWithShape="1">
          <a:blip r:embed="rId4">
            <a:alphaModFix/>
          </a:blip>
          <a:srcRect b="5010" l="0" r="0" t="0"/>
          <a:stretch/>
        </p:blipFill>
        <p:spPr>
          <a:xfrm>
            <a:off x="2052435" y="4849060"/>
            <a:ext cx="3177754" cy="2008940"/>
          </a:xfrm>
          <a:prstGeom prst="rect">
            <a:avLst/>
          </a:prstGeom>
          <a:noFill/>
          <a:ln>
            <a:noFill/>
          </a:ln>
        </p:spPr>
      </p:pic>
      <p:pic>
        <p:nvPicPr>
          <p:cNvPr id="507" name="Google Shape;507;p46"/>
          <p:cNvPicPr preferRelativeResize="0"/>
          <p:nvPr/>
        </p:nvPicPr>
        <p:blipFill rotWithShape="1">
          <a:blip r:embed="rId5">
            <a:alphaModFix/>
          </a:blip>
          <a:srcRect b="0" l="0" r="0" t="0"/>
          <a:stretch/>
        </p:blipFill>
        <p:spPr>
          <a:xfrm>
            <a:off x="6543149" y="3429000"/>
            <a:ext cx="2285422" cy="3429000"/>
          </a:xfrm>
          <a:prstGeom prst="rect">
            <a:avLst/>
          </a:prstGeom>
          <a:noFill/>
          <a:ln>
            <a:noFill/>
          </a:ln>
        </p:spPr>
      </p:pic>
      <p:pic>
        <p:nvPicPr>
          <p:cNvPr id="508" name="Google Shape;508;p46"/>
          <p:cNvPicPr preferRelativeResize="0"/>
          <p:nvPr/>
        </p:nvPicPr>
        <p:blipFill rotWithShape="1">
          <a:blip r:embed="rId6">
            <a:alphaModFix/>
          </a:blip>
          <a:srcRect b="3373" l="0" r="0" t="0"/>
          <a:stretch/>
        </p:blipFill>
        <p:spPr>
          <a:xfrm>
            <a:off x="5230189" y="4955009"/>
            <a:ext cx="1312959" cy="1902991"/>
          </a:xfrm>
          <a:prstGeom prst="rect">
            <a:avLst/>
          </a:prstGeom>
          <a:noFill/>
          <a:ln>
            <a:noFill/>
          </a:ln>
        </p:spPr>
      </p:pic>
      <p:pic>
        <p:nvPicPr>
          <p:cNvPr id="509" name="Google Shape;509;p46"/>
          <p:cNvPicPr preferRelativeResize="0"/>
          <p:nvPr/>
        </p:nvPicPr>
        <p:blipFill rotWithShape="1">
          <a:blip r:embed="rId7">
            <a:alphaModFix/>
          </a:blip>
          <a:srcRect b="9900" l="0" r="3337" t="0"/>
          <a:stretch/>
        </p:blipFill>
        <p:spPr>
          <a:xfrm>
            <a:off x="8819208" y="2310617"/>
            <a:ext cx="3372792" cy="4547384"/>
          </a:xfrm>
          <a:prstGeom prst="rect">
            <a:avLst/>
          </a:prstGeom>
          <a:noFill/>
          <a:ln>
            <a:noFill/>
          </a:ln>
        </p:spPr>
      </p:pic>
      <p:pic>
        <p:nvPicPr>
          <p:cNvPr id="510" name="Google Shape;510;p46"/>
          <p:cNvPicPr preferRelativeResize="0"/>
          <p:nvPr/>
        </p:nvPicPr>
        <p:blipFill rotWithShape="1">
          <a:blip r:embed="rId8">
            <a:alphaModFix/>
          </a:blip>
          <a:srcRect b="0" l="0" r="0" t="0"/>
          <a:stretch/>
        </p:blipFill>
        <p:spPr>
          <a:xfrm>
            <a:off x="2274072" y="-11190"/>
            <a:ext cx="3500195" cy="2332665"/>
          </a:xfrm>
          <a:prstGeom prst="rect">
            <a:avLst/>
          </a:prstGeom>
          <a:noFill/>
          <a:ln>
            <a:noFill/>
          </a:ln>
        </p:spPr>
      </p:pic>
      <p:pic>
        <p:nvPicPr>
          <p:cNvPr id="511" name="Google Shape;511;p46"/>
          <p:cNvPicPr preferRelativeResize="0"/>
          <p:nvPr/>
        </p:nvPicPr>
        <p:blipFill rotWithShape="1">
          <a:blip r:embed="rId9">
            <a:alphaModFix/>
          </a:blip>
          <a:srcRect b="0" l="0" r="0" t="0"/>
          <a:stretch/>
        </p:blipFill>
        <p:spPr>
          <a:xfrm>
            <a:off x="0" y="1393281"/>
            <a:ext cx="2116141" cy="3169336"/>
          </a:xfrm>
          <a:prstGeom prst="rect">
            <a:avLst/>
          </a:prstGeom>
          <a:noFill/>
          <a:ln>
            <a:noFill/>
          </a:ln>
        </p:spPr>
      </p:pic>
      <p:pic>
        <p:nvPicPr>
          <p:cNvPr id="512" name="Google Shape;512;p46"/>
          <p:cNvPicPr preferRelativeResize="0"/>
          <p:nvPr/>
        </p:nvPicPr>
        <p:blipFill rotWithShape="1">
          <a:blip r:embed="rId10">
            <a:alphaModFix/>
          </a:blip>
          <a:srcRect b="0" l="0" r="0" t="0"/>
          <a:stretch/>
        </p:blipFill>
        <p:spPr>
          <a:xfrm>
            <a:off x="-1014" y="3581878"/>
            <a:ext cx="2188622" cy="3287991"/>
          </a:xfrm>
          <a:prstGeom prst="rect">
            <a:avLst/>
          </a:prstGeom>
          <a:noFill/>
          <a:ln>
            <a:noFill/>
          </a:ln>
        </p:spPr>
      </p:pic>
      <p:pic>
        <p:nvPicPr>
          <p:cNvPr id="513" name="Google Shape;513;p46"/>
          <p:cNvPicPr preferRelativeResize="0"/>
          <p:nvPr/>
        </p:nvPicPr>
        <p:blipFill rotWithShape="1">
          <a:blip r:embed="rId11">
            <a:alphaModFix/>
          </a:blip>
          <a:srcRect b="0" l="0" r="0" t="0"/>
          <a:stretch/>
        </p:blipFill>
        <p:spPr>
          <a:xfrm>
            <a:off x="-6169" y="0"/>
            <a:ext cx="2996267" cy="1989325"/>
          </a:xfrm>
          <a:prstGeom prst="rect">
            <a:avLst/>
          </a:prstGeom>
          <a:noFill/>
          <a:ln>
            <a:noFill/>
          </a:ln>
        </p:spPr>
      </p:pic>
      <p:pic>
        <p:nvPicPr>
          <p:cNvPr id="514" name="Google Shape;514;p46"/>
          <p:cNvPicPr preferRelativeResize="0"/>
          <p:nvPr/>
        </p:nvPicPr>
        <p:blipFill rotWithShape="1">
          <a:blip r:embed="rId12">
            <a:alphaModFix/>
          </a:blip>
          <a:srcRect b="0" l="0" r="0" t="0"/>
          <a:stretch/>
        </p:blipFill>
        <p:spPr>
          <a:xfrm>
            <a:off x="5429512" y="-8750"/>
            <a:ext cx="3565559" cy="2377852"/>
          </a:xfrm>
          <a:prstGeom prst="rect">
            <a:avLst/>
          </a:prstGeom>
          <a:noFill/>
          <a:ln>
            <a:noFill/>
          </a:ln>
        </p:spPr>
      </p:pic>
      <p:pic>
        <p:nvPicPr>
          <p:cNvPr id="515" name="Google Shape;515;p46"/>
          <p:cNvPicPr preferRelativeResize="0"/>
          <p:nvPr/>
        </p:nvPicPr>
        <p:blipFill rotWithShape="1">
          <a:blip r:embed="rId13">
            <a:alphaModFix/>
          </a:blip>
          <a:srcRect b="0" l="0" r="0" t="0"/>
          <a:stretch/>
        </p:blipFill>
        <p:spPr>
          <a:xfrm>
            <a:off x="8520443" y="-10142"/>
            <a:ext cx="3671557" cy="2448542"/>
          </a:xfrm>
          <a:prstGeom prst="rect">
            <a:avLst/>
          </a:prstGeom>
          <a:noFill/>
          <a:ln>
            <a:noFill/>
          </a:ln>
        </p:spPr>
      </p:pic>
      <p:pic>
        <p:nvPicPr>
          <p:cNvPr id="516" name="Google Shape;516;p46"/>
          <p:cNvPicPr preferRelativeResize="0"/>
          <p:nvPr/>
        </p:nvPicPr>
        <p:blipFill rotWithShape="1">
          <a:blip r:embed="rId14">
            <a:alphaModFix/>
          </a:blip>
          <a:srcRect b="0" l="0" r="0" t="0"/>
          <a:stretch/>
        </p:blipFill>
        <p:spPr>
          <a:xfrm>
            <a:off x="2093101" y="1989325"/>
            <a:ext cx="4450047" cy="2965684"/>
          </a:xfrm>
          <a:prstGeom prst="rect">
            <a:avLst/>
          </a:prstGeom>
          <a:noFill/>
          <a:ln>
            <a:noFill/>
          </a:ln>
        </p:spPr>
      </p:pic>
      <p:pic>
        <p:nvPicPr>
          <p:cNvPr id="517" name="Google Shape;517;p46"/>
          <p:cNvPicPr preferRelativeResize="0"/>
          <p:nvPr/>
        </p:nvPicPr>
        <p:blipFill rotWithShape="1">
          <a:blip r:embed="rId15">
            <a:alphaModFix/>
          </a:blip>
          <a:srcRect b="0" l="0" r="27934" t="5790"/>
          <a:stretch/>
        </p:blipFill>
        <p:spPr>
          <a:xfrm>
            <a:off x="6543529" y="1985822"/>
            <a:ext cx="2282483" cy="1985820"/>
          </a:xfrm>
          <a:prstGeom prst="rect">
            <a:avLst/>
          </a:prstGeom>
          <a:noFill/>
          <a:ln>
            <a:noFill/>
          </a:ln>
        </p:spPr>
      </p:pic>
      <p:sp>
        <p:nvSpPr>
          <p:cNvPr id="518" name="Google Shape;518;p46"/>
          <p:cNvSpPr txBox="1"/>
          <p:nvPr>
            <p:ph idx="12" type="sldNum"/>
          </p:nvPr>
        </p:nvSpPr>
        <p:spPr>
          <a:xfrm>
            <a:off x="11602477" y="6489645"/>
            <a:ext cx="47088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7"/>
          <p:cNvSpPr txBox="1"/>
          <p:nvPr/>
        </p:nvSpPr>
        <p:spPr>
          <a:xfrm>
            <a:off x="0" y="-1279"/>
            <a:ext cx="12192000" cy="6849672"/>
          </a:xfrm>
          <a:prstGeom prst="rect">
            <a:avLst/>
          </a:prstGeom>
          <a:solidFill>
            <a:srgbClr val="C00000"/>
          </a:solidFill>
          <a:ln>
            <a:noFill/>
          </a:ln>
        </p:spPr>
        <p:txBody>
          <a:bodyPr anchorCtr="0" anchor="ctr" bIns="45700" lIns="91425" spcFirstLastPara="1" rIns="91425" wrap="square" tIns="45700">
            <a:normAutofit/>
          </a:bodyPr>
          <a:lstStyle/>
          <a:p>
            <a:pPr indent="0" lvl="0" marL="457200" marR="0" rtl="0" algn="l">
              <a:lnSpc>
                <a:spcPct val="90000"/>
              </a:lnSpc>
              <a:spcBef>
                <a:spcPts val="0"/>
              </a:spcBef>
              <a:spcAft>
                <a:spcPts val="0"/>
              </a:spcAft>
              <a:buClr>
                <a:schemeClr val="lt1"/>
              </a:buClr>
              <a:buSzPts val="4400"/>
              <a:buFont typeface="Century Gothic"/>
              <a:buNone/>
            </a:pPr>
            <a:r>
              <a:rPr b="1" i="1" lang="en-US" sz="4400" cap="none">
                <a:solidFill>
                  <a:schemeClr val="lt1"/>
                </a:solidFill>
                <a:latin typeface="Century Gothic"/>
                <a:ea typeface="Century Gothic"/>
                <a:cs typeface="Century Gothic"/>
                <a:sym typeface="Century Gothic"/>
              </a:rPr>
              <a:t>THANK YOU</a:t>
            </a:r>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2"/>
              </a:buClr>
              <a:buSzPts val="4400"/>
              <a:buFont typeface="Play"/>
              <a:buNone/>
            </a:pPr>
            <a:r>
              <a:t/>
            </a:r>
            <a:endParaRPr b="1" i="1" sz="4400" cap="none">
              <a:solidFill>
                <a:schemeClr val="lt1"/>
              </a:solidFill>
              <a:latin typeface="Century Gothic"/>
              <a:ea typeface="Century Gothic"/>
              <a:cs typeface="Century Gothic"/>
              <a:sym typeface="Century Gothic"/>
            </a:endParaRPr>
          </a:p>
        </p:txBody>
      </p:sp>
      <p:sp>
        <p:nvSpPr>
          <p:cNvPr id="524" name="Google Shape;524;p47"/>
          <p:cNvSpPr txBox="1"/>
          <p:nvPr/>
        </p:nvSpPr>
        <p:spPr>
          <a:xfrm>
            <a:off x="272715" y="3423557"/>
            <a:ext cx="11390032" cy="271692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lt1"/>
              </a:buClr>
              <a:buSzPts val="1920"/>
              <a:buFont typeface="Arial"/>
              <a:buChar char="•"/>
            </a:pPr>
            <a:r>
              <a:rPr b="0" i="0" lang="en-US" sz="2400" u="none" cap="none" strike="noStrike">
                <a:solidFill>
                  <a:schemeClr val="lt1"/>
                </a:solidFill>
                <a:latin typeface="Century Gothic"/>
                <a:ea typeface="Century Gothic"/>
                <a:cs typeface="Century Gothic"/>
                <a:sym typeface="Century Gothic"/>
              </a:rPr>
              <a:t>Author: Mordialloc Redbacks Junior Football Club Committee 202</a:t>
            </a:r>
            <a:r>
              <a:rPr lang="en-US" sz="2400">
                <a:solidFill>
                  <a:schemeClr val="lt1"/>
                </a:solidFill>
                <a:latin typeface="Century Gothic"/>
                <a:ea typeface="Century Gothic"/>
                <a:cs typeface="Century Gothic"/>
                <a:sym typeface="Century Gothic"/>
              </a:rPr>
              <a:t>5</a:t>
            </a:r>
            <a:endParaRPr/>
          </a:p>
          <a:p>
            <a:pPr indent="-285750" lvl="1" marL="742950" marR="0" rtl="0" algn="l">
              <a:lnSpc>
                <a:spcPct val="100000"/>
              </a:lnSpc>
              <a:spcBef>
                <a:spcPts val="500"/>
              </a:spcBef>
              <a:spcAft>
                <a:spcPts val="0"/>
              </a:spcAft>
              <a:buClr>
                <a:schemeClr val="lt1"/>
              </a:buClr>
              <a:buSzPts val="1920"/>
              <a:buFont typeface="Arial"/>
              <a:buChar char="•"/>
            </a:pPr>
            <a:r>
              <a:rPr b="0" i="0" lang="en-US" sz="2400" u="none" cap="none" strike="noStrike">
                <a:solidFill>
                  <a:schemeClr val="lt1"/>
                </a:solidFill>
                <a:latin typeface="Century Gothic"/>
                <a:ea typeface="Century Gothic"/>
                <a:cs typeface="Century Gothic"/>
                <a:sym typeface="Century Gothic"/>
              </a:rPr>
              <a:t>For edits, please contact </a:t>
            </a:r>
            <a:r>
              <a:rPr b="0" i="0" lang="en-US" sz="2400" u="sng" cap="none" strike="noStrike">
                <a:solidFill>
                  <a:schemeClr val="lt1"/>
                </a:solidFill>
                <a:latin typeface="Century Gothic"/>
                <a:ea typeface="Century Gothic"/>
                <a:cs typeface="Century Gothic"/>
                <a:sym typeface="Century Gothic"/>
              </a:rPr>
              <a:t>https://www.mordyredbacksjfc.com.au/contact </a:t>
            </a:r>
            <a:endParaRPr/>
          </a:p>
        </p:txBody>
      </p:sp>
      <p:sp>
        <p:nvSpPr>
          <p:cNvPr id="525" name="Google Shape;525;p47"/>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lt1"/>
                </a:solidFill>
                <a:latin typeface="Century Gothic"/>
                <a:ea typeface="Century Gothic"/>
                <a:cs typeface="Century Gothic"/>
                <a:sym typeface="Century Gothic"/>
              </a:rPr>
              <a:t>‹#›</a:t>
            </a:fld>
            <a:endParaRPr b="0" sz="16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nvSpPr>
        <p:spPr>
          <a:xfrm>
            <a:off x="951658" y="1092034"/>
            <a:ext cx="9437100" cy="329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Established in 2014, the Mordialloc Redbacks Junior Football Club is a </a:t>
            </a:r>
            <a:r>
              <a:rPr lang="en-US" sz="1600">
                <a:solidFill>
                  <a:schemeClr val="dk1"/>
                </a:solidFill>
                <a:latin typeface="Century Gothic"/>
                <a:ea typeface="Century Gothic"/>
                <a:cs typeface="Century Gothic"/>
                <a:sym typeface="Century Gothic"/>
              </a:rPr>
              <a:t>vibrant</a:t>
            </a:r>
            <a:r>
              <a:rPr lang="en-US" sz="1600">
                <a:solidFill>
                  <a:schemeClr val="dk1"/>
                </a:solidFill>
                <a:latin typeface="Century Gothic"/>
                <a:ea typeface="Century Gothic"/>
                <a:cs typeface="Century Gothic"/>
                <a:sym typeface="Century Gothic"/>
              </a:rPr>
              <a:t>, family-friendly sporting community. </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We proudly offer junior football programs including Auskick and junior teams, fostering a fun, inclusive environment where kids of all abilities can develop their skills, make friends, and enjoy Aussie Rules football.</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We share our facilities with the Mordialloc Football Netball Club at Ben Kavanagh Reserve, located on the corner of Chute and McDonald Streets. We are in the AFL’s South-East region, and belong to the Frankston &amp; District Junior Football League and South East Regional League. We thrive on being a smaller club, ensuring more playing time for our kids and creating a delightful, family-friendly atmosphere for all to enjoy community sports and social events. 🏉🏐🏏</a:t>
            </a:r>
            <a:endParaRPr/>
          </a:p>
        </p:txBody>
      </p:sp>
      <p:pic>
        <p:nvPicPr>
          <p:cNvPr id="146" name="Google Shape;146;p5"/>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147" name="Google Shape;147;p5"/>
          <p:cNvSpPr txBox="1"/>
          <p:nvPr/>
        </p:nvSpPr>
        <p:spPr>
          <a:xfrm>
            <a:off x="0" y="-4153"/>
            <a:ext cx="12620823"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a. Who We Are</a:t>
            </a:r>
            <a:endParaRPr/>
          </a:p>
        </p:txBody>
      </p:sp>
      <p:sp>
        <p:nvSpPr>
          <p:cNvPr id="148" name="Google Shape;148;p5"/>
          <p:cNvSpPr txBox="1"/>
          <p:nvPr/>
        </p:nvSpPr>
        <p:spPr>
          <a:xfrm>
            <a:off x="11662747" y="6617507"/>
            <a:ext cx="393730" cy="23088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pic>
        <p:nvPicPr>
          <p:cNvPr id="149" name="Google Shape;149;p5"/>
          <p:cNvPicPr preferRelativeResize="0"/>
          <p:nvPr/>
        </p:nvPicPr>
        <p:blipFill rotWithShape="1">
          <a:blip r:embed="rId4">
            <a:alphaModFix/>
          </a:blip>
          <a:srcRect b="0" l="0" r="0" t="0"/>
          <a:stretch/>
        </p:blipFill>
        <p:spPr>
          <a:xfrm>
            <a:off x="2621616" y="5676975"/>
            <a:ext cx="992378" cy="960106"/>
          </a:xfrm>
          <a:prstGeom prst="rect">
            <a:avLst/>
          </a:prstGeom>
          <a:noFill/>
          <a:ln>
            <a:noFill/>
          </a:ln>
        </p:spPr>
      </p:pic>
      <p:pic>
        <p:nvPicPr>
          <p:cNvPr id="150" name="Google Shape;150;p5"/>
          <p:cNvPicPr preferRelativeResize="0"/>
          <p:nvPr/>
        </p:nvPicPr>
        <p:blipFill rotWithShape="1">
          <a:blip r:embed="rId5">
            <a:alphaModFix/>
          </a:blip>
          <a:srcRect b="0" l="0" r="0" t="0"/>
          <a:stretch/>
        </p:blipFill>
        <p:spPr>
          <a:xfrm>
            <a:off x="10684137" y="5765966"/>
            <a:ext cx="826249" cy="631379"/>
          </a:xfrm>
          <a:prstGeom prst="rect">
            <a:avLst/>
          </a:prstGeom>
          <a:noFill/>
          <a:ln>
            <a:noFill/>
          </a:ln>
        </p:spPr>
      </p:pic>
      <p:pic>
        <p:nvPicPr>
          <p:cNvPr descr="EAJFC | Kingston (C) VIC" id="151" name="Google Shape;151;p5"/>
          <p:cNvPicPr preferRelativeResize="0"/>
          <p:nvPr/>
        </p:nvPicPr>
        <p:blipFill rotWithShape="1">
          <a:blip r:embed="rId6">
            <a:alphaModFix/>
          </a:blip>
          <a:srcRect b="0" l="0" r="0" t="0"/>
          <a:stretch/>
        </p:blipFill>
        <p:spPr>
          <a:xfrm>
            <a:off x="9700746" y="5737721"/>
            <a:ext cx="687870" cy="687870"/>
          </a:xfrm>
          <a:prstGeom prst="rect">
            <a:avLst/>
          </a:prstGeom>
          <a:noFill/>
          <a:ln>
            <a:noFill/>
          </a:ln>
        </p:spPr>
      </p:pic>
      <p:pic>
        <p:nvPicPr>
          <p:cNvPr descr="Carrum Downs Junior Football Club Inc (AFL South East) | PlayHQ" id="152" name="Google Shape;152;p5"/>
          <p:cNvPicPr preferRelativeResize="0"/>
          <p:nvPr/>
        </p:nvPicPr>
        <p:blipFill rotWithShape="1">
          <a:blip r:embed="rId7">
            <a:alphaModFix/>
          </a:blip>
          <a:srcRect b="0" l="0" r="0" t="0"/>
          <a:stretch/>
        </p:blipFill>
        <p:spPr>
          <a:xfrm>
            <a:off x="8441762" y="4718887"/>
            <a:ext cx="896652" cy="896652"/>
          </a:xfrm>
          <a:prstGeom prst="rect">
            <a:avLst/>
          </a:prstGeom>
          <a:noFill/>
          <a:ln>
            <a:noFill/>
          </a:ln>
        </p:spPr>
      </p:pic>
      <p:pic>
        <p:nvPicPr>
          <p:cNvPr id="153" name="Google Shape;153;p5"/>
          <p:cNvPicPr preferRelativeResize="0"/>
          <p:nvPr/>
        </p:nvPicPr>
        <p:blipFill rotWithShape="1">
          <a:blip r:embed="rId8">
            <a:alphaModFix/>
          </a:blip>
          <a:srcRect b="0" l="0" r="0" t="0"/>
          <a:stretch/>
        </p:blipFill>
        <p:spPr>
          <a:xfrm>
            <a:off x="7285876" y="5678251"/>
            <a:ext cx="896652" cy="903497"/>
          </a:xfrm>
          <a:prstGeom prst="rect">
            <a:avLst/>
          </a:prstGeom>
          <a:noFill/>
          <a:ln>
            <a:noFill/>
          </a:ln>
        </p:spPr>
      </p:pic>
      <p:pic>
        <p:nvPicPr>
          <p:cNvPr descr="Instructions for Registering Online via Sports TG" id="154" name="Google Shape;154;p5"/>
          <p:cNvPicPr preferRelativeResize="0"/>
          <p:nvPr/>
        </p:nvPicPr>
        <p:blipFill rotWithShape="1">
          <a:blip r:embed="rId9">
            <a:alphaModFix/>
          </a:blip>
          <a:srcRect b="0" l="0" r="0" t="0"/>
          <a:stretch/>
        </p:blipFill>
        <p:spPr>
          <a:xfrm>
            <a:off x="9649175" y="4828090"/>
            <a:ext cx="718242" cy="668920"/>
          </a:xfrm>
          <a:prstGeom prst="rect">
            <a:avLst/>
          </a:prstGeom>
          <a:noFill/>
          <a:ln>
            <a:noFill/>
          </a:ln>
        </p:spPr>
      </p:pic>
      <p:pic>
        <p:nvPicPr>
          <p:cNvPr id="155" name="Google Shape;155;p5"/>
          <p:cNvPicPr preferRelativeResize="0"/>
          <p:nvPr/>
        </p:nvPicPr>
        <p:blipFill rotWithShape="1">
          <a:blip r:embed="rId10">
            <a:alphaModFix/>
          </a:blip>
          <a:srcRect b="0" l="0" r="0" t="0"/>
          <a:stretch/>
        </p:blipFill>
        <p:spPr>
          <a:xfrm>
            <a:off x="3896349" y="4788303"/>
            <a:ext cx="992378" cy="661585"/>
          </a:xfrm>
          <a:prstGeom prst="rect">
            <a:avLst/>
          </a:prstGeom>
          <a:noFill/>
          <a:ln>
            <a:noFill/>
          </a:ln>
        </p:spPr>
      </p:pic>
      <p:pic>
        <p:nvPicPr>
          <p:cNvPr descr="LANGWARRIN JUNIOR FOOTBALL CLUB" id="156" name="Google Shape;156;p5"/>
          <p:cNvPicPr preferRelativeResize="0"/>
          <p:nvPr/>
        </p:nvPicPr>
        <p:blipFill rotWithShape="1">
          <a:blip r:embed="rId11">
            <a:alphaModFix/>
          </a:blip>
          <a:srcRect b="0" l="0" r="0" t="0"/>
          <a:stretch/>
        </p:blipFill>
        <p:spPr>
          <a:xfrm>
            <a:off x="5241800" y="5678251"/>
            <a:ext cx="693857" cy="806810"/>
          </a:xfrm>
          <a:prstGeom prst="rect">
            <a:avLst/>
          </a:prstGeom>
          <a:noFill/>
          <a:ln>
            <a:noFill/>
          </a:ln>
        </p:spPr>
      </p:pic>
      <p:pic>
        <p:nvPicPr>
          <p:cNvPr id="157" name="Google Shape;157;p5"/>
          <p:cNvPicPr preferRelativeResize="0"/>
          <p:nvPr/>
        </p:nvPicPr>
        <p:blipFill rotWithShape="1">
          <a:blip r:embed="rId12">
            <a:alphaModFix/>
          </a:blip>
          <a:srcRect b="0" l="0" r="0" t="0"/>
          <a:stretch/>
        </p:blipFill>
        <p:spPr>
          <a:xfrm>
            <a:off x="3926323" y="5671433"/>
            <a:ext cx="898144" cy="906949"/>
          </a:xfrm>
          <a:prstGeom prst="rect">
            <a:avLst/>
          </a:prstGeom>
          <a:noFill/>
          <a:ln>
            <a:noFill/>
          </a:ln>
        </p:spPr>
      </p:pic>
      <p:pic>
        <p:nvPicPr>
          <p:cNvPr id="158" name="Google Shape;158;p5"/>
          <p:cNvPicPr preferRelativeResize="0"/>
          <p:nvPr/>
        </p:nvPicPr>
        <p:blipFill rotWithShape="1">
          <a:blip r:embed="rId13">
            <a:alphaModFix/>
          </a:blip>
          <a:srcRect b="0" l="0" r="0" t="0"/>
          <a:stretch/>
        </p:blipFill>
        <p:spPr>
          <a:xfrm>
            <a:off x="6301415" y="5689461"/>
            <a:ext cx="826248" cy="935133"/>
          </a:xfrm>
          <a:prstGeom prst="rect">
            <a:avLst/>
          </a:prstGeom>
          <a:noFill/>
          <a:ln>
            <a:noFill/>
          </a:ln>
        </p:spPr>
      </p:pic>
      <p:pic>
        <p:nvPicPr>
          <p:cNvPr descr="Mt Eliza JFC" id="159" name="Google Shape;159;p5"/>
          <p:cNvPicPr preferRelativeResize="0"/>
          <p:nvPr/>
        </p:nvPicPr>
        <p:blipFill rotWithShape="1">
          <a:blip r:embed="rId14">
            <a:alphaModFix/>
          </a:blip>
          <a:srcRect b="0" l="0" r="0" t="0"/>
          <a:stretch/>
        </p:blipFill>
        <p:spPr>
          <a:xfrm>
            <a:off x="10601073" y="4861826"/>
            <a:ext cx="992378" cy="514538"/>
          </a:xfrm>
          <a:prstGeom prst="rect">
            <a:avLst/>
          </a:prstGeom>
          <a:noFill/>
          <a:ln>
            <a:noFill/>
          </a:ln>
        </p:spPr>
      </p:pic>
      <p:pic>
        <p:nvPicPr>
          <p:cNvPr descr="Pines Football Netball Club" id="160" name="Google Shape;160;p5"/>
          <p:cNvPicPr preferRelativeResize="0"/>
          <p:nvPr/>
        </p:nvPicPr>
        <p:blipFill rotWithShape="1">
          <a:blip r:embed="rId15">
            <a:alphaModFix/>
          </a:blip>
          <a:srcRect b="26872" l="0" r="0" t="26650"/>
          <a:stretch/>
        </p:blipFill>
        <p:spPr>
          <a:xfrm>
            <a:off x="8423141" y="5840983"/>
            <a:ext cx="1035642" cy="481346"/>
          </a:xfrm>
          <a:prstGeom prst="rect">
            <a:avLst/>
          </a:prstGeom>
          <a:noFill/>
          <a:ln>
            <a:noFill/>
          </a:ln>
        </p:spPr>
      </p:pic>
      <p:pic>
        <p:nvPicPr>
          <p:cNvPr descr="U9 Tigers - SEAFORD JUNIOR FOOTBALL CLUB" id="161" name="Google Shape;161;p5"/>
          <p:cNvPicPr preferRelativeResize="0"/>
          <p:nvPr/>
        </p:nvPicPr>
        <p:blipFill rotWithShape="1">
          <a:blip r:embed="rId16">
            <a:alphaModFix/>
          </a:blip>
          <a:srcRect b="0" l="0" r="0" t="0"/>
          <a:stretch/>
        </p:blipFill>
        <p:spPr>
          <a:xfrm>
            <a:off x="7392211" y="4709945"/>
            <a:ext cx="911185" cy="773014"/>
          </a:xfrm>
          <a:prstGeom prst="rect">
            <a:avLst/>
          </a:prstGeom>
          <a:noFill/>
          <a:ln>
            <a:noFill/>
          </a:ln>
        </p:spPr>
      </p:pic>
      <p:pic>
        <p:nvPicPr>
          <p:cNvPr descr="Committee - Pearcedale Baxter Junior Football Club - GameDay" id="162" name="Google Shape;162;p5"/>
          <p:cNvPicPr preferRelativeResize="0"/>
          <p:nvPr/>
        </p:nvPicPr>
        <p:blipFill rotWithShape="1">
          <a:blip r:embed="rId17">
            <a:alphaModFix/>
          </a:blip>
          <a:srcRect b="0" l="0" r="0" t="0"/>
          <a:stretch/>
        </p:blipFill>
        <p:spPr>
          <a:xfrm>
            <a:off x="2621616" y="4713920"/>
            <a:ext cx="1200380" cy="780247"/>
          </a:xfrm>
          <a:prstGeom prst="rect">
            <a:avLst/>
          </a:prstGeom>
          <a:noFill/>
          <a:ln>
            <a:noFill/>
          </a:ln>
        </p:spPr>
      </p:pic>
      <p:pic>
        <p:nvPicPr>
          <p:cNvPr descr="Karingal Bulls Junior Football Club | Frankston VIC" id="163" name="Google Shape;163;p5"/>
          <p:cNvPicPr preferRelativeResize="0"/>
          <p:nvPr/>
        </p:nvPicPr>
        <p:blipFill rotWithShape="1">
          <a:blip r:embed="rId18">
            <a:alphaModFix/>
          </a:blip>
          <a:srcRect b="0" l="0" r="0" t="0"/>
          <a:stretch/>
        </p:blipFill>
        <p:spPr>
          <a:xfrm>
            <a:off x="6340383" y="4712742"/>
            <a:ext cx="767420" cy="767420"/>
          </a:xfrm>
          <a:prstGeom prst="rect">
            <a:avLst/>
          </a:prstGeom>
          <a:noFill/>
          <a:ln>
            <a:noFill/>
          </a:ln>
        </p:spPr>
      </p:pic>
      <p:pic>
        <p:nvPicPr>
          <p:cNvPr descr="Home - Chelsea Junior Football Club - GameDay" id="164" name="Google Shape;164;p5"/>
          <p:cNvPicPr preferRelativeResize="0"/>
          <p:nvPr/>
        </p:nvPicPr>
        <p:blipFill rotWithShape="1">
          <a:blip r:embed="rId19">
            <a:alphaModFix/>
          </a:blip>
          <a:srcRect b="0" l="0" r="0" t="0"/>
          <a:stretch/>
        </p:blipFill>
        <p:spPr>
          <a:xfrm>
            <a:off x="5207577" y="4712742"/>
            <a:ext cx="815640" cy="826613"/>
          </a:xfrm>
          <a:prstGeom prst="rect">
            <a:avLst/>
          </a:prstGeom>
          <a:noFill/>
          <a:ln>
            <a:noFill/>
          </a:ln>
        </p:spPr>
      </p:pic>
      <p:pic>
        <p:nvPicPr>
          <p:cNvPr descr="Home" id="165" name="Google Shape;165;p5"/>
          <p:cNvPicPr preferRelativeResize="0"/>
          <p:nvPr/>
        </p:nvPicPr>
        <p:blipFill rotWithShape="1">
          <a:blip r:embed="rId20">
            <a:alphaModFix/>
          </a:blip>
          <a:srcRect b="0" l="0" r="0" t="0"/>
          <a:stretch/>
        </p:blipFill>
        <p:spPr>
          <a:xfrm>
            <a:off x="10250069" y="1510161"/>
            <a:ext cx="1593155" cy="1989462"/>
          </a:xfrm>
          <a:prstGeom prst="rect">
            <a:avLst/>
          </a:prstGeom>
          <a:noFill/>
          <a:ln>
            <a:noFill/>
          </a:ln>
        </p:spPr>
      </p:pic>
      <p:pic>
        <p:nvPicPr>
          <p:cNvPr descr="FDJFL Home" id="166" name="Google Shape;166;p5"/>
          <p:cNvPicPr preferRelativeResize="0"/>
          <p:nvPr/>
        </p:nvPicPr>
        <p:blipFill rotWithShape="1">
          <a:blip r:embed="rId21">
            <a:alphaModFix/>
          </a:blip>
          <a:srcRect b="0" l="0" r="56158" t="0"/>
          <a:stretch/>
        </p:blipFill>
        <p:spPr>
          <a:xfrm>
            <a:off x="417545" y="4685370"/>
            <a:ext cx="1670154" cy="2104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nvSpPr>
        <p:spPr>
          <a:xfrm>
            <a:off x="951658" y="1092034"/>
            <a:ext cx="10650900" cy="575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a:solidFill>
                  <a:schemeClr val="dk1"/>
                </a:solidFill>
                <a:latin typeface="Century Gothic"/>
                <a:ea typeface="Century Gothic"/>
                <a:cs typeface="Century Gothic"/>
                <a:sym typeface="Century Gothic"/>
              </a:rPr>
              <a:t>Some of our short (but passionate and progressive) history!</a:t>
            </a:r>
            <a:endParaRPr i="0"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i="0" lang="en-US" sz="1600">
                <a:solidFill>
                  <a:schemeClr val="dk1"/>
                </a:solidFill>
                <a:latin typeface="Century Gothic"/>
                <a:ea typeface="Century Gothic"/>
                <a:cs typeface="Century Gothic"/>
                <a:sym typeface="Century Gothic"/>
              </a:rPr>
              <a:t>​</a:t>
            </a:r>
            <a:endParaRPr/>
          </a:p>
          <a:p>
            <a:pPr indent="0" lvl="0" marL="0" marR="0" rtl="0" algn="l">
              <a:spcBef>
                <a:spcPts val="0"/>
              </a:spcBef>
              <a:spcAft>
                <a:spcPts val="0"/>
              </a:spcAft>
              <a:buNone/>
            </a:pPr>
            <a:r>
              <a:rPr b="1" i="0" lang="en-US" sz="1600">
                <a:solidFill>
                  <a:schemeClr val="dk1"/>
                </a:solidFill>
                <a:latin typeface="Century Gothic"/>
                <a:ea typeface="Century Gothic"/>
                <a:cs typeface="Century Gothic"/>
                <a:sym typeface="Century Gothic"/>
              </a:rPr>
              <a:t>*2013*:</a:t>
            </a:r>
            <a:r>
              <a:rPr i="0" lang="en-US" sz="1600">
                <a:solidFill>
                  <a:schemeClr val="dk1"/>
                </a:solidFill>
                <a:latin typeface="Century Gothic"/>
                <a:ea typeface="Century Gothic"/>
                <a:cs typeface="Century Gothic"/>
                <a:sym typeface="Century Gothic"/>
              </a:rPr>
              <a:t> Jan Mildenhall assumes the role of Secretary at the Mordialloc Sporting Club and, along with former Secretary Jacqui Millar, begins gauging interest in establishing a new junior football team in the area, located between Edithvale-Aspendale and Mordi-Brae Junior Football Clubs. Flyers are produced with the support of seven local schools to promote the vision for the new club.</a:t>
            </a:r>
            <a:endParaRPr/>
          </a:p>
          <a:p>
            <a:pPr indent="0" lvl="0" marL="0" marR="0" rtl="0" algn="l">
              <a:spcBef>
                <a:spcPts val="0"/>
              </a:spcBef>
              <a:spcAft>
                <a:spcPts val="0"/>
              </a:spcAft>
              <a:buNone/>
            </a:pPr>
            <a:r>
              <a:rPr b="1" i="0" lang="en-US" sz="1600">
                <a:solidFill>
                  <a:schemeClr val="dk1"/>
                </a:solidFill>
                <a:latin typeface="Century Gothic"/>
                <a:ea typeface="Century Gothic"/>
                <a:cs typeface="Century Gothic"/>
                <a:sym typeface="Century Gothic"/>
              </a:rPr>
              <a:t>*2014*</a:t>
            </a:r>
            <a:r>
              <a:rPr i="0" lang="en-US" sz="1600">
                <a:solidFill>
                  <a:schemeClr val="dk1"/>
                </a:solidFill>
                <a:latin typeface="Century Gothic"/>
                <a:ea typeface="Century Gothic"/>
                <a:cs typeface="Century Gothic"/>
                <a:sym typeface="Century Gothic"/>
              </a:rPr>
              <a:t> The Mordialloc Redbacks Junior Football Club is officially established with 19 players for its inaugural season.</a:t>
            </a:r>
            <a:endParaRPr/>
          </a:p>
          <a:p>
            <a:pPr indent="0" lvl="0" marL="0" marR="0" rtl="0" algn="l">
              <a:spcBef>
                <a:spcPts val="0"/>
              </a:spcBef>
              <a:spcAft>
                <a:spcPts val="0"/>
              </a:spcAft>
              <a:buNone/>
            </a:pPr>
            <a:r>
              <a:rPr b="1" i="0" lang="en-US" sz="1600">
                <a:solidFill>
                  <a:schemeClr val="dk1"/>
                </a:solidFill>
                <a:latin typeface="Century Gothic"/>
                <a:ea typeface="Century Gothic"/>
                <a:cs typeface="Century Gothic"/>
                <a:sym typeface="Century Gothic"/>
              </a:rPr>
              <a:t>*2018*</a:t>
            </a:r>
            <a:r>
              <a:rPr i="0" lang="en-US" sz="1600">
                <a:solidFill>
                  <a:schemeClr val="dk1"/>
                </a:solidFill>
                <a:latin typeface="Century Gothic"/>
                <a:ea typeface="Century Gothic"/>
                <a:cs typeface="Century Gothic"/>
                <a:sym typeface="Century Gothic"/>
              </a:rPr>
              <a:t> The club runs its season out of shipping containers while awaiting approval for the construction of a new pavilion.</a:t>
            </a:r>
            <a:endParaRPr/>
          </a:p>
          <a:p>
            <a:pPr indent="0" lvl="0" marL="0" marR="0" rtl="0" algn="l">
              <a:spcBef>
                <a:spcPts val="0"/>
              </a:spcBef>
              <a:spcAft>
                <a:spcPts val="0"/>
              </a:spcAft>
              <a:buNone/>
            </a:pPr>
            <a:r>
              <a:rPr b="1" i="0" lang="en-US" sz="1600">
                <a:solidFill>
                  <a:schemeClr val="dk1"/>
                </a:solidFill>
                <a:latin typeface="Century Gothic"/>
                <a:ea typeface="Century Gothic"/>
                <a:cs typeface="Century Gothic"/>
                <a:sym typeface="Century Gothic"/>
              </a:rPr>
              <a:t>*2019* </a:t>
            </a:r>
            <a:r>
              <a:rPr i="0" lang="en-US" sz="1600">
                <a:solidFill>
                  <a:schemeClr val="dk1"/>
                </a:solidFill>
                <a:latin typeface="Century Gothic"/>
                <a:ea typeface="Century Gothic"/>
                <a:cs typeface="Century Gothic"/>
                <a:sym typeface="Century Gothic"/>
              </a:rPr>
              <a:t>The new state-of-the-art H.A. Droop pavilion at Ben Kavanagh Reserve is handed over to the club.</a:t>
            </a:r>
            <a:endParaRPr/>
          </a:p>
          <a:p>
            <a:pPr indent="0" lvl="0" marL="0" marR="0" rtl="0" algn="l">
              <a:spcBef>
                <a:spcPts val="0"/>
              </a:spcBef>
              <a:spcAft>
                <a:spcPts val="0"/>
              </a:spcAft>
              <a:buNone/>
            </a:pPr>
            <a:r>
              <a:rPr b="1" i="0" lang="en-US" sz="1600">
                <a:solidFill>
                  <a:schemeClr val="dk1"/>
                </a:solidFill>
                <a:latin typeface="Century Gothic"/>
                <a:ea typeface="Century Gothic"/>
                <a:cs typeface="Century Gothic"/>
                <a:sym typeface="Century Gothic"/>
              </a:rPr>
              <a:t>*2023* </a:t>
            </a:r>
            <a:r>
              <a:rPr i="0" lang="en-US" sz="1600">
                <a:solidFill>
                  <a:schemeClr val="dk1"/>
                </a:solidFill>
                <a:latin typeface="Century Gothic"/>
                <a:ea typeface="Century Gothic"/>
                <a:cs typeface="Century Gothic"/>
                <a:sym typeface="Century Gothic"/>
              </a:rPr>
              <a:t>The Mordy Redbacks Junior Football Club has grown to over 100 junior football players. Impressively, half of our teams have advanced to the league's finals, and we've received nominations for seven league awards. Additionally, four of our players have trialled for inter-league positions, and we proudly note that our first two players who have risen through the juniors program have entered the senior competition 🏆🌟</a:t>
            </a:r>
            <a:endParaRPr/>
          </a:p>
          <a:p>
            <a:pPr indent="0" lvl="0" marL="0" marR="0" rtl="0" algn="l">
              <a:spcBef>
                <a:spcPts val="0"/>
              </a:spcBef>
              <a:spcAft>
                <a:spcPts val="0"/>
              </a:spcAft>
              <a:buNone/>
            </a:pPr>
            <a:r>
              <a:rPr i="0" lang="en-US" sz="16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rPr b="1" i="0" lang="en-US" sz="1600">
                <a:solidFill>
                  <a:schemeClr val="dk1"/>
                </a:solidFill>
                <a:latin typeface="Century Gothic"/>
                <a:ea typeface="Century Gothic"/>
                <a:cs typeface="Century Gothic"/>
                <a:sym typeface="Century Gothic"/>
              </a:rPr>
              <a:t>Acknowledgments:</a:t>
            </a:r>
            <a:br>
              <a:rPr i="0" lang="en-US" sz="1600">
                <a:solidFill>
                  <a:schemeClr val="dk1"/>
                </a:solidFill>
                <a:latin typeface="Century Gothic"/>
                <a:ea typeface="Century Gothic"/>
                <a:cs typeface="Century Gothic"/>
                <a:sym typeface="Century Gothic"/>
              </a:rPr>
            </a:br>
            <a:r>
              <a:rPr i="0" lang="en-US" sz="1600">
                <a:solidFill>
                  <a:schemeClr val="dk1"/>
                </a:solidFill>
                <a:latin typeface="Century Gothic"/>
                <a:ea typeface="Century Gothic"/>
                <a:cs typeface="Century Gothic"/>
                <a:sym typeface="Century Gothic"/>
              </a:rPr>
              <a:t>Special thanks to Danny Forbes, Steve Jeffreys, Terry Evans, Simon Payne, Brendan Swifte, and Ally McCormick, who played integral roles in the club's presidency, secretary and supporting positions during its beginnings. Gratitude is extended to the current President, </a:t>
            </a:r>
            <a:r>
              <a:rPr lang="en-US" sz="1600">
                <a:solidFill>
                  <a:schemeClr val="dk1"/>
                </a:solidFill>
                <a:latin typeface="Century Gothic"/>
                <a:ea typeface="Century Gothic"/>
                <a:cs typeface="Century Gothic"/>
                <a:sym typeface="Century Gothic"/>
              </a:rPr>
              <a:t>Keeghan </a:t>
            </a:r>
            <a:r>
              <a:rPr i="0" lang="en-US" sz="1600">
                <a:solidFill>
                  <a:schemeClr val="dk1"/>
                </a:solidFill>
                <a:latin typeface="Century Gothic"/>
                <a:ea typeface="Century Gothic"/>
                <a:cs typeface="Century Gothic"/>
                <a:sym typeface="Century Gothic"/>
              </a:rPr>
              <a:t>Williams, and the dedicated committee members for their leadership and commitment to the club's values: Purpose, Passion, and Belonging.</a:t>
            </a:r>
            <a:endParaRPr/>
          </a:p>
        </p:txBody>
      </p:sp>
      <p:pic>
        <p:nvPicPr>
          <p:cNvPr id="172" name="Google Shape;172;p6"/>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173" name="Google Shape;173;p6"/>
          <p:cNvSpPr txBox="1"/>
          <p:nvPr/>
        </p:nvSpPr>
        <p:spPr>
          <a:xfrm>
            <a:off x="1" y="-4153"/>
            <a:ext cx="12192000"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b. Our History</a:t>
            </a:r>
            <a:endParaRPr/>
          </a:p>
        </p:txBody>
      </p:sp>
      <p:sp>
        <p:nvSpPr>
          <p:cNvPr id="174" name="Google Shape;174;p6"/>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nvSpPr>
        <p:spPr>
          <a:xfrm>
            <a:off x="1027859" y="1351508"/>
            <a:ext cx="9929344"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At our core:</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Century Gothic"/>
                <a:ea typeface="Century Gothic"/>
                <a:cs typeface="Century Gothic"/>
                <a:sym typeface="Century Gothic"/>
              </a:rPr>
              <a:t>We wholeheartedly promote enjoyment and inclusion for all junior footballers, ensuring an environment free from discrimination, vilification, intolerance, and bullying.</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We are committed to:</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Century Gothic"/>
                <a:ea typeface="Century Gothic"/>
                <a:cs typeface="Century Gothic"/>
                <a:sym typeface="Century Gothic"/>
              </a:rPr>
              <a:t>Utilising our platform and influence for the betterment of our community.</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Century Gothic"/>
                <a:ea typeface="Century Gothic"/>
                <a:cs typeface="Century Gothic"/>
                <a:sym typeface="Century Gothic"/>
              </a:rPr>
              <a:t>Nurturing the growth of our members in football, healthy living, and life skills.</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Century Gothic"/>
                <a:ea typeface="Century Gothic"/>
                <a:cs typeface="Century Gothic"/>
                <a:sym typeface="Century Gothic"/>
              </a:rPr>
              <a:t>Holding everyone involved, including players, administration, and supporters, to high standards of encouragement, respect, and adherence to competition rules.</a:t>
            </a:r>
            <a:endParaRPr/>
          </a:p>
        </p:txBody>
      </p:sp>
      <p:pic>
        <p:nvPicPr>
          <p:cNvPr id="180" name="Google Shape;180;p7"/>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181" name="Google Shape;181;p7"/>
          <p:cNvSpPr txBox="1"/>
          <p:nvPr/>
        </p:nvSpPr>
        <p:spPr>
          <a:xfrm>
            <a:off x="0" y="-4153"/>
            <a:ext cx="12620823"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c. Our Values</a:t>
            </a:r>
            <a:endParaRPr/>
          </a:p>
        </p:txBody>
      </p:sp>
      <p:sp>
        <p:nvSpPr>
          <p:cNvPr id="182" name="Google Shape;182;p7"/>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nvSpPr>
        <p:spPr>
          <a:xfrm>
            <a:off x="1046909" y="1351508"/>
            <a:ext cx="10783200" cy="477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Mordialloc Junior Football Club is defined by its core values: Purpose, Passion, and Belong. 🚀🔥🤝 #RedbacksLeadStrong</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Our commitment is to create an environment that is not only meaningful and inclusive but also fosters positivity and caters to a wide range of skill levels, from beginners to advanced. We encourage you to use our hashtag #RedbacksLeadStrong on various social media platforms to share instances where these values shine through.</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Our Mission:</a:t>
            </a:r>
            <a:endParaRPr b="1"/>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We're on a mission to provide children, regardless of their capabilities and backgrounds, with the opportunity to enjoy Australian Rules Football and gain valuable life skills. Our goal is to nurture the leaders of tomorrow within our community. 🌟🏈👦👧</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Our Aim:</a:t>
            </a:r>
            <a:endParaRPr b="1"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 To excel in our local leagues, where success goes beyond sporting ability and encompasses participation and inclusion.</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 To empower our players with essential life skills like respect, discipline, commitment, teamwork, and leadership.</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 To actively engage in our community, creating a sense of belonging for everyone. 🤗🤝🏆</a:t>
            </a:r>
            <a:endParaRPr/>
          </a:p>
        </p:txBody>
      </p:sp>
      <p:pic>
        <p:nvPicPr>
          <p:cNvPr id="188" name="Google Shape;188;p8"/>
          <p:cNvPicPr preferRelativeResize="0"/>
          <p:nvPr/>
        </p:nvPicPr>
        <p:blipFill rotWithShape="1">
          <a:blip r:embed="rId3">
            <a:alphaModFix/>
          </a:blip>
          <a:srcRect b="24277" l="24986" r="23480" t="-1057"/>
          <a:stretch/>
        </p:blipFill>
        <p:spPr>
          <a:xfrm>
            <a:off x="11593452" y="127630"/>
            <a:ext cx="499544" cy="532342"/>
          </a:xfrm>
          <a:prstGeom prst="rect">
            <a:avLst/>
          </a:prstGeom>
          <a:noFill/>
          <a:ln>
            <a:noFill/>
          </a:ln>
        </p:spPr>
      </p:pic>
      <p:sp>
        <p:nvSpPr>
          <p:cNvPr id="189" name="Google Shape;189;p8"/>
          <p:cNvSpPr txBox="1"/>
          <p:nvPr/>
        </p:nvSpPr>
        <p:spPr>
          <a:xfrm>
            <a:off x="0" y="-4153"/>
            <a:ext cx="12191999"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d. Our Mission &amp; Aim</a:t>
            </a:r>
            <a:endParaRPr/>
          </a:p>
        </p:txBody>
      </p:sp>
      <p:sp>
        <p:nvSpPr>
          <p:cNvPr id="190" name="Google Shape;190;p8"/>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nvSpPr>
        <p:spPr>
          <a:xfrm>
            <a:off x="1046909" y="1351508"/>
            <a:ext cx="10659316"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“It’s a grand old flag</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It’s a high flying flag</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It’s the emblem for me and for you</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It’s the emblem of the team we love</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The team of the red and the white</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Every heart beats right</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For the red and the white</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And we sing this song for you</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Should auld acquaintance be forgot</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Keep your eye on the red and the white!”</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pic>
        <p:nvPicPr>
          <p:cNvPr id="196" name="Google Shape;196;p9"/>
          <p:cNvPicPr preferRelativeResize="0"/>
          <p:nvPr/>
        </p:nvPicPr>
        <p:blipFill rotWithShape="1">
          <a:blip r:embed="rId3">
            <a:alphaModFix/>
          </a:blip>
          <a:srcRect b="0" l="0" r="0" t="0"/>
          <a:stretch/>
        </p:blipFill>
        <p:spPr>
          <a:xfrm>
            <a:off x="6393662" y="1692533"/>
            <a:ext cx="2108200" cy="1828800"/>
          </a:xfrm>
          <a:prstGeom prst="rect">
            <a:avLst/>
          </a:prstGeom>
          <a:noFill/>
          <a:ln>
            <a:noFill/>
          </a:ln>
        </p:spPr>
      </p:pic>
      <p:pic>
        <p:nvPicPr>
          <p:cNvPr descr="Youtube Icon&quot; Images – Browse 348 Stock Photos, Vectors, and Video | Adobe  Stock" id="197" name="Google Shape;197;p9"/>
          <p:cNvPicPr preferRelativeResize="0"/>
          <p:nvPr/>
        </p:nvPicPr>
        <p:blipFill rotWithShape="1">
          <a:blip r:embed="rId4">
            <a:alphaModFix/>
          </a:blip>
          <a:srcRect b="28828" l="12264" r="10667" t="27357"/>
          <a:stretch/>
        </p:blipFill>
        <p:spPr>
          <a:xfrm>
            <a:off x="8325129" y="5306357"/>
            <a:ext cx="2190126" cy="622552"/>
          </a:xfrm>
          <a:prstGeom prst="rect">
            <a:avLst/>
          </a:prstGeom>
          <a:noFill/>
          <a:ln>
            <a:noFill/>
          </a:ln>
        </p:spPr>
      </p:pic>
      <p:pic>
        <p:nvPicPr>
          <p:cNvPr id="198" name="Google Shape;198;p9"/>
          <p:cNvPicPr preferRelativeResize="0"/>
          <p:nvPr/>
        </p:nvPicPr>
        <p:blipFill rotWithShape="1">
          <a:blip r:embed="rId5">
            <a:alphaModFix/>
          </a:blip>
          <a:srcRect b="24277" l="24986" r="23480" t="-1057"/>
          <a:stretch/>
        </p:blipFill>
        <p:spPr>
          <a:xfrm>
            <a:off x="11593452" y="127630"/>
            <a:ext cx="499544" cy="532342"/>
          </a:xfrm>
          <a:prstGeom prst="rect">
            <a:avLst/>
          </a:prstGeom>
          <a:noFill/>
          <a:ln>
            <a:noFill/>
          </a:ln>
        </p:spPr>
      </p:pic>
      <p:pic>
        <p:nvPicPr>
          <p:cNvPr id="199" name="Google Shape;199;p9"/>
          <p:cNvPicPr preferRelativeResize="0"/>
          <p:nvPr/>
        </p:nvPicPr>
        <p:blipFill rotWithShape="1">
          <a:blip r:embed="rId6">
            <a:alphaModFix/>
          </a:blip>
          <a:srcRect b="0" l="0" r="0" t="0"/>
          <a:stretch/>
        </p:blipFill>
        <p:spPr>
          <a:xfrm>
            <a:off x="10402710" y="4609152"/>
            <a:ext cx="1513065" cy="1634836"/>
          </a:xfrm>
          <a:prstGeom prst="rect">
            <a:avLst/>
          </a:prstGeom>
          <a:noFill/>
          <a:ln>
            <a:noFill/>
          </a:ln>
        </p:spPr>
      </p:pic>
      <p:sp>
        <p:nvSpPr>
          <p:cNvPr id="200" name="Google Shape;200;p9"/>
          <p:cNvSpPr txBox="1"/>
          <p:nvPr/>
        </p:nvSpPr>
        <p:spPr>
          <a:xfrm>
            <a:off x="4380269" y="5617633"/>
            <a:ext cx="613498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r>
              <a:rPr lang="en-US" sz="1800" u="sng">
                <a:solidFill>
                  <a:schemeClr val="dk1"/>
                </a:solidFill>
                <a:latin typeface="Century Gothic"/>
                <a:ea typeface="Century Gothic"/>
                <a:cs typeface="Century Gothic"/>
                <a:sym typeface="Century Gothic"/>
                <a:hlinkClick r:id="rId7">
                  <a:extLst>
                    <a:ext uri="{A12FA001-AC4F-418D-AE19-62706E023703}">
                      <ahyp:hlinkClr val="tx"/>
                    </a:ext>
                  </a:extLst>
                </a:hlinkClick>
              </a:rPr>
              <a:t>https://www.youtube.com/watch?v=1oh-uWMgTm0</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201" name="Google Shape;201;p9"/>
          <p:cNvPicPr preferRelativeResize="0"/>
          <p:nvPr/>
        </p:nvPicPr>
        <p:blipFill rotWithShape="1">
          <a:blip r:embed="rId5">
            <a:alphaModFix/>
          </a:blip>
          <a:srcRect b="24277" l="24986" r="23480" t="-1057"/>
          <a:stretch/>
        </p:blipFill>
        <p:spPr>
          <a:xfrm>
            <a:off x="11593452" y="127630"/>
            <a:ext cx="499544" cy="532342"/>
          </a:xfrm>
          <a:prstGeom prst="rect">
            <a:avLst/>
          </a:prstGeom>
          <a:noFill/>
          <a:ln>
            <a:noFill/>
          </a:ln>
        </p:spPr>
      </p:pic>
      <p:sp>
        <p:nvSpPr>
          <p:cNvPr id="202" name="Google Shape;202;p9"/>
          <p:cNvSpPr txBox="1"/>
          <p:nvPr/>
        </p:nvSpPr>
        <p:spPr>
          <a:xfrm>
            <a:off x="0" y="-4153"/>
            <a:ext cx="12191999" cy="769441"/>
          </a:xfrm>
          <a:prstGeom prst="rect">
            <a:avLst/>
          </a:prstGeom>
          <a:solidFill>
            <a:srgbClr val="C00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chemeClr val="lt1"/>
                </a:solidFill>
                <a:latin typeface="Century Gothic"/>
                <a:ea typeface="Century Gothic"/>
                <a:cs typeface="Century Gothic"/>
                <a:sym typeface="Century Gothic"/>
              </a:rPr>
              <a:t>e. Our Song</a:t>
            </a:r>
            <a:endParaRPr/>
          </a:p>
        </p:txBody>
      </p:sp>
      <p:sp>
        <p:nvSpPr>
          <p:cNvPr id="203" name="Google Shape;203;p9"/>
          <p:cNvSpPr txBox="1"/>
          <p:nvPr/>
        </p:nvSpPr>
        <p:spPr>
          <a:xfrm>
            <a:off x="11662747" y="6483268"/>
            <a:ext cx="61977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lang="en-US" sz="1600">
                <a:solidFill>
                  <a:schemeClr val="dk1"/>
                </a:solidFill>
                <a:latin typeface="Century Gothic"/>
                <a:ea typeface="Century Gothic"/>
                <a:cs typeface="Century Gothic"/>
                <a:sym typeface="Century Gothic"/>
              </a:rPr>
              <a:t>‹#›</a:t>
            </a:fld>
            <a:endParaRPr b="0" sz="16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AngleLinesVTI">
  <a:themeElements>
    <a:clrScheme name="Custom 34">
      <a:dk1>
        <a:srgbClr val="000000"/>
      </a:dk1>
      <a:lt1>
        <a:srgbClr val="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2021-05-08T09:49:37Z</dcterms:created>
  <dc:creator>Michelle Spencer</dc:creator>
</cp:coreProperties>
</file>